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92" r:id="rId5"/>
  </p:sldMasterIdLst>
  <p:notesMasterIdLst>
    <p:notesMasterId r:id="rId8"/>
  </p:notesMasterIdLst>
  <p:handoutMasterIdLst>
    <p:handoutMasterId r:id="rId9"/>
  </p:handoutMasterIdLst>
  <p:sldIdLst>
    <p:sldId id="1822" r:id="rId6"/>
    <p:sldId id="1464" r:id="rId7"/>
  </p:sldIdLst>
  <p:sldSz cx="12192000" cy="6858000"/>
  <p:notesSz cx="9363075" cy="7077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254C"/>
    <a:srgbClr val="448AD1"/>
    <a:srgbClr val="295A8E"/>
    <a:srgbClr val="669E80"/>
    <a:srgbClr val="245742"/>
    <a:srgbClr val="C88B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852" autoAdjust="0"/>
  </p:normalViewPr>
  <p:slideViewPr>
    <p:cSldViewPr snapToGrid="0">
      <p:cViewPr varScale="1">
        <p:scale>
          <a:sx n="53" d="100"/>
          <a:sy n="53" d="100"/>
        </p:scale>
        <p:origin x="1116" y="7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1" Type="http://schemas.openxmlformats.org/officeDocument/2006/relationships/hyperlink" Target="https://eligibility.sc.egov.usda.gov/eligibility/welcomeAction.do?pageAction=rbs"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eligibility.sc.egov.usda.gov/eligibility/welcomeAction.do?pageAction=rbs"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0654E1-D2FF-4836-9F62-71967BAAE2F5}" type="doc">
      <dgm:prSet loTypeId="urn:microsoft.com/office/officeart/2005/8/layout/hProcess9" loCatId="process" qsTypeId="urn:microsoft.com/office/officeart/2005/8/quickstyle/simple1" qsCatId="simple" csTypeId="urn:microsoft.com/office/officeart/2005/8/colors/accent1_2" csCatId="accent1" phldr="1"/>
      <dgm:spPr/>
    </dgm:pt>
    <dgm:pt modelId="{11E55CEF-EE82-40D4-B898-EDB657311FF5}">
      <dgm:prSet custT="1"/>
      <dgm:spPr>
        <a:solidFill>
          <a:srgbClr val="295A8E"/>
        </a:solidFill>
      </dgm:spPr>
      <dgm:t>
        <a:bodyPr/>
        <a:lstStyle/>
        <a:p>
          <a:pPr>
            <a:buClr>
              <a:schemeClr val="dk1"/>
            </a:buClr>
            <a:buSzPts val="1800"/>
            <a:buFont typeface="Arial"/>
            <a:buAutoNum type="arabicPeriod"/>
          </a:pPr>
          <a:r>
            <a:rPr lang="en" sz="2400" dirty="0">
              <a:solidFill>
                <a:schemeClr val="bg1"/>
              </a:solidFill>
              <a:latin typeface="Arial" panose="020B0604020202020204" pitchFamily="34" charset="0"/>
              <a:ea typeface="Source Sans Pro"/>
              <a:cs typeface="Arial" panose="020B0604020202020204" pitchFamily="34" charset="0"/>
              <a:sym typeface="Source Sans Pro"/>
            </a:rPr>
            <a:t>Visit </a:t>
          </a:r>
          <a:r>
            <a:rPr lang="en-US" sz="2400" dirty="0">
              <a:solidFill>
                <a:schemeClr val="bg1"/>
              </a:solidFill>
              <a:latin typeface="Arial" panose="020B0604020202020204" pitchFamily="34" charset="0"/>
              <a:ea typeface="Source Sans Pro"/>
              <a:cs typeface="Arial" panose="020B0604020202020204" pitchFamily="34" charset="0"/>
              <a:sym typeface="Source Sans Pro"/>
              <a:hlinkClick xmlns:r="http://schemas.openxmlformats.org/officeDocument/2006/relationships" r:id="rId1">
                <a:extLst>
                  <a:ext uri="{A12FA001-AC4F-418D-AE19-62706E023703}">
                    <ahyp:hlinkClr xmlns:ahyp="http://schemas.microsoft.com/office/drawing/2018/hyperlinkcolor" val="tx"/>
                  </a:ext>
                </a:extLst>
              </a:hlinkClick>
            </a:rPr>
            <a:t>USDA RD Eligibility Map</a:t>
          </a:r>
          <a:endParaRPr lang="en-US" sz="2400" dirty="0">
            <a:solidFill>
              <a:schemeClr val="bg1"/>
            </a:solidFill>
            <a:latin typeface="Arial" panose="020B0604020202020204" pitchFamily="34" charset="0"/>
            <a:ea typeface="Source Sans Pro"/>
            <a:cs typeface="Arial" panose="020B0604020202020204" pitchFamily="34" charset="0"/>
          </a:endParaRPr>
        </a:p>
      </dgm:t>
    </dgm:pt>
    <dgm:pt modelId="{B69F7B60-4E4F-4939-8857-19E7FA9BE6E0}" type="parTrans" cxnId="{7E5185F1-20D6-44DF-B4E6-68D1105F2884}">
      <dgm:prSet/>
      <dgm:spPr/>
      <dgm:t>
        <a:bodyPr/>
        <a:lstStyle/>
        <a:p>
          <a:endParaRPr lang="en-US"/>
        </a:p>
      </dgm:t>
    </dgm:pt>
    <dgm:pt modelId="{7153DB06-D23D-442D-9173-7541177C7ACE}" type="sibTrans" cxnId="{7E5185F1-20D6-44DF-B4E6-68D1105F2884}">
      <dgm:prSet/>
      <dgm:spPr/>
      <dgm:t>
        <a:bodyPr/>
        <a:lstStyle/>
        <a:p>
          <a:endParaRPr lang="en-US"/>
        </a:p>
      </dgm:t>
    </dgm:pt>
    <dgm:pt modelId="{8CEE3896-9FF1-4C48-AD90-746B0341EA52}">
      <dgm:prSet custT="1"/>
      <dgm:spPr>
        <a:solidFill>
          <a:srgbClr val="295A8E"/>
        </a:solidFill>
      </dgm:spPr>
      <dgm:t>
        <a:bodyPr/>
        <a:lstStyle/>
        <a:p>
          <a:r>
            <a:rPr lang="en-US" sz="2400">
              <a:solidFill>
                <a:schemeClr val="bg1"/>
              </a:solidFill>
              <a:latin typeface="Arial" panose="020B0604020202020204" pitchFamily="34" charset="0"/>
              <a:ea typeface="Source Sans Pro"/>
              <a:cs typeface="Arial" panose="020B0604020202020204" pitchFamily="34" charset="0"/>
              <a:sym typeface="Source Sans Pro"/>
            </a:rPr>
            <a:t>Click Rural Business tab</a:t>
          </a:r>
          <a:endParaRPr lang="en-US" sz="2400">
            <a:solidFill>
              <a:schemeClr val="bg1"/>
            </a:solidFill>
            <a:latin typeface="Arial" panose="020B0604020202020204" pitchFamily="34" charset="0"/>
            <a:ea typeface="Source Sans Pro"/>
            <a:cs typeface="Arial" panose="020B0604020202020204" pitchFamily="34" charset="0"/>
          </a:endParaRPr>
        </a:p>
      </dgm:t>
    </dgm:pt>
    <dgm:pt modelId="{D9D19805-A5B6-4E14-90F7-2150FD1E3F18}" type="parTrans" cxnId="{D6BB2C62-360A-4056-AA9F-867968F3801C}">
      <dgm:prSet/>
      <dgm:spPr/>
      <dgm:t>
        <a:bodyPr/>
        <a:lstStyle/>
        <a:p>
          <a:endParaRPr lang="en-US"/>
        </a:p>
      </dgm:t>
    </dgm:pt>
    <dgm:pt modelId="{C528D30D-9D34-4215-9DF0-3A3817AFC548}" type="sibTrans" cxnId="{D6BB2C62-360A-4056-AA9F-867968F3801C}">
      <dgm:prSet/>
      <dgm:spPr/>
      <dgm:t>
        <a:bodyPr/>
        <a:lstStyle/>
        <a:p>
          <a:endParaRPr lang="en-US"/>
        </a:p>
      </dgm:t>
    </dgm:pt>
    <dgm:pt modelId="{DBB6D947-0649-436C-9879-BC8AA7ED4047}">
      <dgm:prSet custT="1"/>
      <dgm:spPr>
        <a:solidFill>
          <a:srgbClr val="295A8E"/>
        </a:solidFill>
      </dgm:spPr>
      <dgm:t>
        <a:bodyPr/>
        <a:lstStyle/>
        <a:p>
          <a:r>
            <a:rPr lang="en-US" sz="2400">
              <a:solidFill>
                <a:schemeClr val="bg1"/>
              </a:solidFill>
              <a:latin typeface="Arial" panose="020B0604020202020204" pitchFamily="34" charset="0"/>
              <a:ea typeface="Source Sans Pro"/>
              <a:cs typeface="Arial" panose="020B0604020202020204" pitchFamily="34" charset="0"/>
              <a:sym typeface="Source Sans Pro"/>
            </a:rPr>
            <a:t>Search the map for your address</a:t>
          </a:r>
          <a:endParaRPr lang="en-US" sz="2400">
            <a:solidFill>
              <a:schemeClr val="bg1"/>
            </a:solidFill>
          </a:endParaRPr>
        </a:p>
      </dgm:t>
    </dgm:pt>
    <dgm:pt modelId="{330F229C-A208-438E-829A-76D70530CB65}" type="parTrans" cxnId="{B196322E-440A-436D-8DC7-11CCB8222A18}">
      <dgm:prSet/>
      <dgm:spPr/>
      <dgm:t>
        <a:bodyPr/>
        <a:lstStyle/>
        <a:p>
          <a:endParaRPr lang="en-US"/>
        </a:p>
      </dgm:t>
    </dgm:pt>
    <dgm:pt modelId="{8BB15992-7B47-476B-B71E-55D398F72E71}" type="sibTrans" cxnId="{B196322E-440A-436D-8DC7-11CCB8222A18}">
      <dgm:prSet/>
      <dgm:spPr/>
      <dgm:t>
        <a:bodyPr/>
        <a:lstStyle/>
        <a:p>
          <a:endParaRPr lang="en-US"/>
        </a:p>
      </dgm:t>
    </dgm:pt>
    <dgm:pt modelId="{BE8EE9E5-6ED5-4EBA-BC53-593A745EB68E}">
      <dgm:prSet custT="1"/>
      <dgm:spPr>
        <a:solidFill>
          <a:srgbClr val="295A8E"/>
        </a:solidFill>
      </dgm:spPr>
      <dgm:t>
        <a:bodyPr/>
        <a:lstStyle/>
        <a:p>
          <a:r>
            <a:rPr lang="en-US" sz="2400" dirty="0">
              <a:solidFill>
                <a:schemeClr val="bg1"/>
              </a:solidFill>
              <a:latin typeface="Arial" panose="020B0604020202020204" pitchFamily="34" charset="0"/>
              <a:ea typeface="Source Sans Pro"/>
              <a:cs typeface="Arial" panose="020B0604020202020204" pitchFamily="34" charset="0"/>
              <a:sym typeface="Source Sans Pro"/>
            </a:rPr>
            <a:t>Click the first category of programs </a:t>
          </a:r>
        </a:p>
        <a:p>
          <a:r>
            <a:rPr lang="en-US" sz="1200" dirty="0">
              <a:solidFill>
                <a:schemeClr val="bg1"/>
              </a:solidFill>
              <a:latin typeface="Arial" panose="020B0604020202020204" pitchFamily="34" charset="0"/>
              <a:ea typeface="Source Sans Pro"/>
              <a:cs typeface="Arial" panose="020B0604020202020204" pitchFamily="34" charset="0"/>
              <a:sym typeface="Source Sans Pro"/>
            </a:rPr>
            <a:t>(RCDG should be listed)</a:t>
          </a:r>
          <a:endParaRPr lang="en-US" sz="1200" dirty="0">
            <a:solidFill>
              <a:schemeClr val="bg1"/>
            </a:solidFill>
            <a:latin typeface="Arial" panose="020B0604020202020204" pitchFamily="34" charset="0"/>
            <a:ea typeface="Source Sans Pro"/>
            <a:cs typeface="Arial" panose="020B0604020202020204" pitchFamily="34" charset="0"/>
          </a:endParaRPr>
        </a:p>
      </dgm:t>
    </dgm:pt>
    <dgm:pt modelId="{149C4A5E-C6E6-4346-83AC-059C996C2E46}" type="parTrans" cxnId="{A38D1E58-958F-4B70-AD7F-D9ABF57FCC42}">
      <dgm:prSet/>
      <dgm:spPr/>
      <dgm:t>
        <a:bodyPr/>
        <a:lstStyle/>
        <a:p>
          <a:endParaRPr lang="en-US"/>
        </a:p>
      </dgm:t>
    </dgm:pt>
    <dgm:pt modelId="{57835086-0CAC-44EC-AD57-EFBC9CCC2206}" type="sibTrans" cxnId="{A38D1E58-958F-4B70-AD7F-D9ABF57FCC42}">
      <dgm:prSet/>
      <dgm:spPr/>
      <dgm:t>
        <a:bodyPr/>
        <a:lstStyle/>
        <a:p>
          <a:endParaRPr lang="en-US"/>
        </a:p>
      </dgm:t>
    </dgm:pt>
    <dgm:pt modelId="{E04DA872-DF15-47E8-85B3-B82ADA24760C}" type="pres">
      <dgm:prSet presAssocID="{EF0654E1-D2FF-4836-9F62-71967BAAE2F5}" presName="CompostProcess" presStyleCnt="0">
        <dgm:presLayoutVars>
          <dgm:dir/>
          <dgm:resizeHandles val="exact"/>
        </dgm:presLayoutVars>
      </dgm:prSet>
      <dgm:spPr/>
    </dgm:pt>
    <dgm:pt modelId="{CE880601-98E5-4D4D-BA26-263E92074614}" type="pres">
      <dgm:prSet presAssocID="{EF0654E1-D2FF-4836-9F62-71967BAAE2F5}" presName="arrow" presStyleLbl="bgShp" presStyleIdx="0" presStyleCnt="1" custScaleX="117647" custLinFactNeighborX="0" custLinFactNeighborY="8806"/>
      <dgm:spPr>
        <a:gradFill flip="none" rotWithShape="1">
          <a:gsLst>
            <a:gs pos="27000">
              <a:srgbClr val="669E80"/>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dgm:spPr>
    </dgm:pt>
    <dgm:pt modelId="{2948DB4F-7877-4DA2-8A61-54602FEA4B30}" type="pres">
      <dgm:prSet presAssocID="{EF0654E1-D2FF-4836-9F62-71967BAAE2F5}" presName="linearProcess" presStyleCnt="0"/>
      <dgm:spPr/>
    </dgm:pt>
    <dgm:pt modelId="{75515E63-C569-4EB9-A2F5-AEF3A9FA7D5F}" type="pres">
      <dgm:prSet presAssocID="{11E55CEF-EE82-40D4-B898-EDB657311FF5}" presName="textNode" presStyleLbl="node1" presStyleIdx="0" presStyleCnt="4" custScaleX="119987">
        <dgm:presLayoutVars>
          <dgm:bulletEnabled val="1"/>
        </dgm:presLayoutVars>
      </dgm:prSet>
      <dgm:spPr/>
    </dgm:pt>
    <dgm:pt modelId="{905A21F6-CADD-41C4-A04F-AAD2FD25804E}" type="pres">
      <dgm:prSet presAssocID="{7153DB06-D23D-442D-9173-7541177C7ACE}" presName="sibTrans" presStyleCnt="0"/>
      <dgm:spPr/>
    </dgm:pt>
    <dgm:pt modelId="{E6EB809B-99BB-4AEE-B185-7A19AE7D8802}" type="pres">
      <dgm:prSet presAssocID="{8CEE3896-9FF1-4C48-AD90-746B0341EA52}" presName="textNode" presStyleLbl="node1" presStyleIdx="1" presStyleCnt="4">
        <dgm:presLayoutVars>
          <dgm:bulletEnabled val="1"/>
        </dgm:presLayoutVars>
      </dgm:prSet>
      <dgm:spPr/>
    </dgm:pt>
    <dgm:pt modelId="{BC7D0905-A4A0-4BD0-88BA-545C57033403}" type="pres">
      <dgm:prSet presAssocID="{C528D30D-9D34-4215-9DF0-3A3817AFC548}" presName="sibTrans" presStyleCnt="0"/>
      <dgm:spPr/>
    </dgm:pt>
    <dgm:pt modelId="{C978EE1F-CE06-409A-89FE-25F732BA1DC7}" type="pres">
      <dgm:prSet presAssocID="{BE8EE9E5-6ED5-4EBA-BC53-593A745EB68E}" presName="textNode" presStyleLbl="node1" presStyleIdx="2" presStyleCnt="4">
        <dgm:presLayoutVars>
          <dgm:bulletEnabled val="1"/>
        </dgm:presLayoutVars>
      </dgm:prSet>
      <dgm:spPr/>
    </dgm:pt>
    <dgm:pt modelId="{0DCA8BB3-6B09-49CA-84D1-E323649BB273}" type="pres">
      <dgm:prSet presAssocID="{57835086-0CAC-44EC-AD57-EFBC9CCC2206}" presName="sibTrans" presStyleCnt="0"/>
      <dgm:spPr/>
    </dgm:pt>
    <dgm:pt modelId="{D918B1A0-8FB5-447B-8F9C-36CA5305C6B0}" type="pres">
      <dgm:prSet presAssocID="{DBB6D947-0649-436C-9879-BC8AA7ED4047}" presName="textNode" presStyleLbl="node1" presStyleIdx="3" presStyleCnt="4">
        <dgm:presLayoutVars>
          <dgm:bulletEnabled val="1"/>
        </dgm:presLayoutVars>
      </dgm:prSet>
      <dgm:spPr/>
    </dgm:pt>
  </dgm:ptLst>
  <dgm:cxnLst>
    <dgm:cxn modelId="{A3CA620C-C183-4FB8-B808-9B6ED352CA14}" type="presOf" srcId="{DBB6D947-0649-436C-9879-BC8AA7ED4047}" destId="{D918B1A0-8FB5-447B-8F9C-36CA5305C6B0}" srcOrd="0" destOrd="0" presId="urn:microsoft.com/office/officeart/2005/8/layout/hProcess9"/>
    <dgm:cxn modelId="{B196322E-440A-436D-8DC7-11CCB8222A18}" srcId="{EF0654E1-D2FF-4836-9F62-71967BAAE2F5}" destId="{DBB6D947-0649-436C-9879-BC8AA7ED4047}" srcOrd="3" destOrd="0" parTransId="{330F229C-A208-438E-829A-76D70530CB65}" sibTransId="{8BB15992-7B47-476B-B71E-55D398F72E71}"/>
    <dgm:cxn modelId="{D6BB2C62-360A-4056-AA9F-867968F3801C}" srcId="{EF0654E1-D2FF-4836-9F62-71967BAAE2F5}" destId="{8CEE3896-9FF1-4C48-AD90-746B0341EA52}" srcOrd="1" destOrd="0" parTransId="{D9D19805-A5B6-4E14-90F7-2150FD1E3F18}" sibTransId="{C528D30D-9D34-4215-9DF0-3A3817AFC548}"/>
    <dgm:cxn modelId="{A9A8C063-EC12-43C5-8D90-56D253F04166}" type="presOf" srcId="{11E55CEF-EE82-40D4-B898-EDB657311FF5}" destId="{75515E63-C569-4EB9-A2F5-AEF3A9FA7D5F}" srcOrd="0" destOrd="0" presId="urn:microsoft.com/office/officeart/2005/8/layout/hProcess9"/>
    <dgm:cxn modelId="{A38D1E58-958F-4B70-AD7F-D9ABF57FCC42}" srcId="{EF0654E1-D2FF-4836-9F62-71967BAAE2F5}" destId="{BE8EE9E5-6ED5-4EBA-BC53-593A745EB68E}" srcOrd="2" destOrd="0" parTransId="{149C4A5E-C6E6-4346-83AC-059C996C2E46}" sibTransId="{57835086-0CAC-44EC-AD57-EFBC9CCC2206}"/>
    <dgm:cxn modelId="{1179A87D-E699-4B11-A6A2-30080864732A}" type="presOf" srcId="{EF0654E1-D2FF-4836-9F62-71967BAAE2F5}" destId="{E04DA872-DF15-47E8-85B3-B82ADA24760C}" srcOrd="0" destOrd="0" presId="urn:microsoft.com/office/officeart/2005/8/layout/hProcess9"/>
    <dgm:cxn modelId="{22E76A89-2A7B-4DE8-B768-DAF1A118C9F1}" type="presOf" srcId="{BE8EE9E5-6ED5-4EBA-BC53-593A745EB68E}" destId="{C978EE1F-CE06-409A-89FE-25F732BA1DC7}" srcOrd="0" destOrd="0" presId="urn:microsoft.com/office/officeart/2005/8/layout/hProcess9"/>
    <dgm:cxn modelId="{8139E6D4-13E0-49C5-B116-BC5132BAD818}" type="presOf" srcId="{8CEE3896-9FF1-4C48-AD90-746B0341EA52}" destId="{E6EB809B-99BB-4AEE-B185-7A19AE7D8802}" srcOrd="0" destOrd="0" presId="urn:microsoft.com/office/officeart/2005/8/layout/hProcess9"/>
    <dgm:cxn modelId="{7E5185F1-20D6-44DF-B4E6-68D1105F2884}" srcId="{EF0654E1-D2FF-4836-9F62-71967BAAE2F5}" destId="{11E55CEF-EE82-40D4-B898-EDB657311FF5}" srcOrd="0" destOrd="0" parTransId="{B69F7B60-4E4F-4939-8857-19E7FA9BE6E0}" sibTransId="{7153DB06-D23D-442D-9173-7541177C7ACE}"/>
    <dgm:cxn modelId="{02B032EE-8656-4EF3-8EC4-F0F410ED1BFF}" type="presParOf" srcId="{E04DA872-DF15-47E8-85B3-B82ADA24760C}" destId="{CE880601-98E5-4D4D-BA26-263E92074614}" srcOrd="0" destOrd="0" presId="urn:microsoft.com/office/officeart/2005/8/layout/hProcess9"/>
    <dgm:cxn modelId="{FE808564-2F8B-4E29-AEE8-FC63DA38CBEC}" type="presParOf" srcId="{E04DA872-DF15-47E8-85B3-B82ADA24760C}" destId="{2948DB4F-7877-4DA2-8A61-54602FEA4B30}" srcOrd="1" destOrd="0" presId="urn:microsoft.com/office/officeart/2005/8/layout/hProcess9"/>
    <dgm:cxn modelId="{CBCFD458-0B91-468B-BA85-64A3B7C8F381}" type="presParOf" srcId="{2948DB4F-7877-4DA2-8A61-54602FEA4B30}" destId="{75515E63-C569-4EB9-A2F5-AEF3A9FA7D5F}" srcOrd="0" destOrd="0" presId="urn:microsoft.com/office/officeart/2005/8/layout/hProcess9"/>
    <dgm:cxn modelId="{9B778771-0E61-489E-985F-C2F22FFE7E8E}" type="presParOf" srcId="{2948DB4F-7877-4DA2-8A61-54602FEA4B30}" destId="{905A21F6-CADD-41C4-A04F-AAD2FD25804E}" srcOrd="1" destOrd="0" presId="urn:microsoft.com/office/officeart/2005/8/layout/hProcess9"/>
    <dgm:cxn modelId="{17F37735-8353-4D62-AEFE-D731E34BBDB1}" type="presParOf" srcId="{2948DB4F-7877-4DA2-8A61-54602FEA4B30}" destId="{E6EB809B-99BB-4AEE-B185-7A19AE7D8802}" srcOrd="2" destOrd="0" presId="urn:microsoft.com/office/officeart/2005/8/layout/hProcess9"/>
    <dgm:cxn modelId="{0570E2F8-65A5-4A85-8C82-CF3FE494CC15}" type="presParOf" srcId="{2948DB4F-7877-4DA2-8A61-54602FEA4B30}" destId="{BC7D0905-A4A0-4BD0-88BA-545C57033403}" srcOrd="3" destOrd="0" presId="urn:microsoft.com/office/officeart/2005/8/layout/hProcess9"/>
    <dgm:cxn modelId="{6C90F2AE-B1CD-4D14-9F1C-E64FF56ECCBA}" type="presParOf" srcId="{2948DB4F-7877-4DA2-8A61-54602FEA4B30}" destId="{C978EE1F-CE06-409A-89FE-25F732BA1DC7}" srcOrd="4" destOrd="0" presId="urn:microsoft.com/office/officeart/2005/8/layout/hProcess9"/>
    <dgm:cxn modelId="{26EE7C4C-2C25-4A62-85F8-F6B7F6CD57F5}" type="presParOf" srcId="{2948DB4F-7877-4DA2-8A61-54602FEA4B30}" destId="{0DCA8BB3-6B09-49CA-84D1-E323649BB273}" srcOrd="5" destOrd="0" presId="urn:microsoft.com/office/officeart/2005/8/layout/hProcess9"/>
    <dgm:cxn modelId="{C8DE8622-7CFB-4FD5-83CC-888FF2CCC815}" type="presParOf" srcId="{2948DB4F-7877-4DA2-8A61-54602FEA4B30}" destId="{D918B1A0-8FB5-447B-8F9C-36CA5305C6B0}"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880601-98E5-4D4D-BA26-263E92074614}">
      <dsp:nvSpPr>
        <dsp:cNvPr id="0" name=""/>
        <dsp:cNvSpPr/>
      </dsp:nvSpPr>
      <dsp:spPr>
        <a:xfrm>
          <a:off x="2" y="0"/>
          <a:ext cx="10515594" cy="3894054"/>
        </a:xfrm>
        <a:prstGeom prst="rightArrow">
          <a:avLst/>
        </a:prstGeom>
        <a:gradFill flip="none" rotWithShape="1">
          <a:gsLst>
            <a:gs pos="27000">
              <a:srgbClr val="669E80"/>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a:effectLst/>
      </dsp:spPr>
      <dsp:style>
        <a:lnRef idx="0">
          <a:scrgbClr r="0" g="0" b="0"/>
        </a:lnRef>
        <a:fillRef idx="1">
          <a:scrgbClr r="0" g="0" b="0"/>
        </a:fillRef>
        <a:effectRef idx="0">
          <a:scrgbClr r="0" g="0" b="0"/>
        </a:effectRef>
        <a:fontRef idx="minor"/>
      </dsp:style>
    </dsp:sp>
    <dsp:sp modelId="{75515E63-C569-4EB9-A2F5-AEF3A9FA7D5F}">
      <dsp:nvSpPr>
        <dsp:cNvPr id="0" name=""/>
        <dsp:cNvSpPr/>
      </dsp:nvSpPr>
      <dsp:spPr>
        <a:xfrm>
          <a:off x="6426" y="1168216"/>
          <a:ext cx="2700863" cy="1557621"/>
        </a:xfrm>
        <a:prstGeom prst="roundRect">
          <a:avLst/>
        </a:prstGeom>
        <a:solidFill>
          <a:srgbClr val="295A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Clr>
              <a:schemeClr val="dk1"/>
            </a:buClr>
            <a:buSzPts val="1800"/>
            <a:buFont typeface="Arial"/>
            <a:buNone/>
          </a:pPr>
          <a:r>
            <a:rPr lang="en" sz="2400" kern="1200" dirty="0">
              <a:solidFill>
                <a:schemeClr val="bg1"/>
              </a:solidFill>
              <a:latin typeface="Arial" panose="020B0604020202020204" pitchFamily="34" charset="0"/>
              <a:ea typeface="Source Sans Pro"/>
              <a:cs typeface="Arial" panose="020B0604020202020204" pitchFamily="34" charset="0"/>
              <a:sym typeface="Source Sans Pro"/>
            </a:rPr>
            <a:t>Visit </a:t>
          </a:r>
          <a:r>
            <a:rPr lang="en-US" sz="2400" kern="1200" dirty="0">
              <a:solidFill>
                <a:schemeClr val="bg1"/>
              </a:solidFill>
              <a:latin typeface="Arial" panose="020B0604020202020204" pitchFamily="34" charset="0"/>
              <a:ea typeface="Source Sans Pro"/>
              <a:cs typeface="Arial" panose="020B0604020202020204" pitchFamily="34" charset="0"/>
              <a:sym typeface="Source Sans Pro"/>
              <a:hlinkClick xmlns:r="http://schemas.openxmlformats.org/officeDocument/2006/relationships" r:id="rId1">
                <a:extLst>
                  <a:ext uri="{A12FA001-AC4F-418D-AE19-62706E023703}">
                    <ahyp:hlinkClr xmlns:ahyp="http://schemas.microsoft.com/office/drawing/2018/hyperlinkcolor" val="tx"/>
                  </a:ext>
                </a:extLst>
              </a:hlinkClick>
            </a:rPr>
            <a:t>USDA RD Eligibility Map</a:t>
          </a:r>
          <a:endParaRPr lang="en-US" sz="2400" kern="1200" dirty="0">
            <a:solidFill>
              <a:schemeClr val="bg1"/>
            </a:solidFill>
            <a:latin typeface="Arial" panose="020B0604020202020204" pitchFamily="34" charset="0"/>
            <a:ea typeface="Source Sans Pro"/>
            <a:cs typeface="Arial" panose="020B0604020202020204" pitchFamily="34" charset="0"/>
          </a:endParaRPr>
        </a:p>
      </dsp:txBody>
      <dsp:txXfrm>
        <a:off x="82463" y="1244253"/>
        <a:ext cx="2548789" cy="1405547"/>
      </dsp:txXfrm>
    </dsp:sp>
    <dsp:sp modelId="{E6EB809B-99BB-4AEE-B185-7A19AE7D8802}">
      <dsp:nvSpPr>
        <dsp:cNvPr id="0" name=""/>
        <dsp:cNvSpPr/>
      </dsp:nvSpPr>
      <dsp:spPr>
        <a:xfrm>
          <a:off x="3056954" y="1168216"/>
          <a:ext cx="2250963" cy="1557621"/>
        </a:xfrm>
        <a:prstGeom prst="roundRect">
          <a:avLst/>
        </a:prstGeom>
        <a:solidFill>
          <a:srgbClr val="295A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Arial" panose="020B0604020202020204" pitchFamily="34" charset="0"/>
              <a:ea typeface="Source Sans Pro"/>
              <a:cs typeface="Arial" panose="020B0604020202020204" pitchFamily="34" charset="0"/>
              <a:sym typeface="Source Sans Pro"/>
            </a:rPr>
            <a:t>Click Rural Business tab</a:t>
          </a:r>
          <a:endParaRPr lang="en-US" sz="2400" kern="1200">
            <a:solidFill>
              <a:schemeClr val="bg1"/>
            </a:solidFill>
            <a:latin typeface="Arial" panose="020B0604020202020204" pitchFamily="34" charset="0"/>
            <a:ea typeface="Source Sans Pro"/>
            <a:cs typeface="Arial" panose="020B0604020202020204" pitchFamily="34" charset="0"/>
          </a:endParaRPr>
        </a:p>
      </dsp:txBody>
      <dsp:txXfrm>
        <a:off x="3132991" y="1244253"/>
        <a:ext cx="2098889" cy="1405547"/>
      </dsp:txXfrm>
    </dsp:sp>
    <dsp:sp modelId="{C978EE1F-CE06-409A-89FE-25F732BA1DC7}">
      <dsp:nvSpPr>
        <dsp:cNvPr id="0" name=""/>
        <dsp:cNvSpPr/>
      </dsp:nvSpPr>
      <dsp:spPr>
        <a:xfrm>
          <a:off x="5657582" y="1168216"/>
          <a:ext cx="2250963" cy="1557621"/>
        </a:xfrm>
        <a:prstGeom prst="roundRect">
          <a:avLst/>
        </a:prstGeom>
        <a:solidFill>
          <a:srgbClr val="295A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latin typeface="Arial" panose="020B0604020202020204" pitchFamily="34" charset="0"/>
              <a:ea typeface="Source Sans Pro"/>
              <a:cs typeface="Arial" panose="020B0604020202020204" pitchFamily="34" charset="0"/>
              <a:sym typeface="Source Sans Pro"/>
            </a:rPr>
            <a:t>Click the first category of programs </a:t>
          </a:r>
        </a:p>
        <a:p>
          <a:pPr marL="0" lvl="0" indent="0" algn="ctr" defTabSz="1066800">
            <a:lnSpc>
              <a:spcPct val="90000"/>
            </a:lnSpc>
            <a:spcBef>
              <a:spcPct val="0"/>
            </a:spcBef>
            <a:spcAft>
              <a:spcPct val="35000"/>
            </a:spcAft>
            <a:buNone/>
          </a:pPr>
          <a:r>
            <a:rPr lang="en-US" sz="1200" kern="1200" dirty="0">
              <a:solidFill>
                <a:schemeClr val="bg1"/>
              </a:solidFill>
              <a:latin typeface="Arial" panose="020B0604020202020204" pitchFamily="34" charset="0"/>
              <a:ea typeface="Source Sans Pro"/>
              <a:cs typeface="Arial" panose="020B0604020202020204" pitchFamily="34" charset="0"/>
              <a:sym typeface="Source Sans Pro"/>
            </a:rPr>
            <a:t>(RCDG should be listed)</a:t>
          </a:r>
          <a:endParaRPr lang="en-US" sz="1200" kern="1200" dirty="0">
            <a:solidFill>
              <a:schemeClr val="bg1"/>
            </a:solidFill>
            <a:latin typeface="Arial" panose="020B0604020202020204" pitchFamily="34" charset="0"/>
            <a:ea typeface="Source Sans Pro"/>
            <a:cs typeface="Arial" panose="020B0604020202020204" pitchFamily="34" charset="0"/>
          </a:endParaRPr>
        </a:p>
      </dsp:txBody>
      <dsp:txXfrm>
        <a:off x="5733619" y="1244253"/>
        <a:ext cx="2098889" cy="1405547"/>
      </dsp:txXfrm>
    </dsp:sp>
    <dsp:sp modelId="{D918B1A0-8FB5-447B-8F9C-36CA5305C6B0}">
      <dsp:nvSpPr>
        <dsp:cNvPr id="0" name=""/>
        <dsp:cNvSpPr/>
      </dsp:nvSpPr>
      <dsp:spPr>
        <a:xfrm>
          <a:off x="8258209" y="1168216"/>
          <a:ext cx="2250963" cy="1557621"/>
        </a:xfrm>
        <a:prstGeom prst="roundRect">
          <a:avLst/>
        </a:prstGeom>
        <a:solidFill>
          <a:srgbClr val="295A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Arial" panose="020B0604020202020204" pitchFamily="34" charset="0"/>
              <a:ea typeface="Source Sans Pro"/>
              <a:cs typeface="Arial" panose="020B0604020202020204" pitchFamily="34" charset="0"/>
              <a:sym typeface="Source Sans Pro"/>
            </a:rPr>
            <a:t>Search the map for your address</a:t>
          </a:r>
          <a:endParaRPr lang="en-US" sz="2400" kern="1200">
            <a:solidFill>
              <a:schemeClr val="bg1"/>
            </a:solidFill>
          </a:endParaRPr>
        </a:p>
      </dsp:txBody>
      <dsp:txXfrm>
        <a:off x="8334246" y="1244253"/>
        <a:ext cx="2098889" cy="140554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447E564-2B09-4B4A-ABEC-A3E0F3DF33AC}"/>
              </a:ext>
            </a:extLst>
          </p:cNvPr>
          <p:cNvSpPr>
            <a:spLocks noGrp="1"/>
          </p:cNvSpPr>
          <p:nvPr>
            <p:ph type="hdr" sz="quarter"/>
          </p:nvPr>
        </p:nvSpPr>
        <p:spPr>
          <a:xfrm>
            <a:off x="0" y="0"/>
            <a:ext cx="4057650" cy="35401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40480F-58B0-4F23-9FD8-3E76B595A535}"/>
              </a:ext>
            </a:extLst>
          </p:cNvPr>
          <p:cNvSpPr>
            <a:spLocks noGrp="1"/>
          </p:cNvSpPr>
          <p:nvPr>
            <p:ph type="dt" sz="quarter" idx="1"/>
          </p:nvPr>
        </p:nvSpPr>
        <p:spPr>
          <a:xfrm>
            <a:off x="5303838" y="0"/>
            <a:ext cx="4057650" cy="354013"/>
          </a:xfrm>
          <a:prstGeom prst="rect">
            <a:avLst/>
          </a:prstGeom>
        </p:spPr>
        <p:txBody>
          <a:bodyPr vert="horz" lIns="91440" tIns="45720" rIns="91440" bIns="45720" rtlCol="0"/>
          <a:lstStyle>
            <a:lvl1pPr algn="r">
              <a:defRPr sz="1200"/>
            </a:lvl1pPr>
          </a:lstStyle>
          <a:p>
            <a:fld id="{D6E0B709-8A69-4146-B253-066F33888D6A}" type="datetimeFigureOut">
              <a:rPr lang="en-US" smtClean="0"/>
              <a:t>5/19/2023</a:t>
            </a:fld>
            <a:endParaRPr lang="en-US"/>
          </a:p>
        </p:txBody>
      </p:sp>
      <p:sp>
        <p:nvSpPr>
          <p:cNvPr id="4" name="Footer Placeholder 3">
            <a:extLst>
              <a:ext uri="{FF2B5EF4-FFF2-40B4-BE49-F238E27FC236}">
                <a16:creationId xmlns:a16="http://schemas.microsoft.com/office/drawing/2014/main" id="{7F2FEB2D-FA44-407B-9B28-457476385D6C}"/>
              </a:ext>
            </a:extLst>
          </p:cNvPr>
          <p:cNvSpPr>
            <a:spLocks noGrp="1"/>
          </p:cNvSpPr>
          <p:nvPr>
            <p:ph type="ftr" sz="quarter" idx="2"/>
          </p:nvPr>
        </p:nvSpPr>
        <p:spPr>
          <a:xfrm>
            <a:off x="0" y="6723063"/>
            <a:ext cx="4057650" cy="354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FC8B49C-FAB9-4DA4-A96A-68822499E670}"/>
              </a:ext>
            </a:extLst>
          </p:cNvPr>
          <p:cNvSpPr>
            <a:spLocks noGrp="1"/>
          </p:cNvSpPr>
          <p:nvPr>
            <p:ph type="sldNum" sz="quarter" idx="3"/>
          </p:nvPr>
        </p:nvSpPr>
        <p:spPr>
          <a:xfrm>
            <a:off x="5303838" y="6723063"/>
            <a:ext cx="4057650" cy="354012"/>
          </a:xfrm>
          <a:prstGeom prst="rect">
            <a:avLst/>
          </a:prstGeom>
        </p:spPr>
        <p:txBody>
          <a:bodyPr vert="horz" lIns="91440" tIns="45720" rIns="91440" bIns="45720" rtlCol="0" anchor="b"/>
          <a:lstStyle>
            <a:lvl1pPr algn="r">
              <a:defRPr sz="1200"/>
            </a:lvl1pPr>
          </a:lstStyle>
          <a:p>
            <a:fld id="{AC4333B4-9886-479B-9C4B-46F413E0AF57}" type="slidenum">
              <a:rPr lang="en-US" smtClean="0"/>
              <a:t>‹#›</a:t>
            </a:fld>
            <a:endParaRPr lang="en-US"/>
          </a:p>
        </p:txBody>
      </p:sp>
    </p:spTree>
    <p:extLst>
      <p:ext uri="{BB962C8B-B14F-4D97-AF65-F5344CB8AC3E}">
        <p14:creationId xmlns:p14="http://schemas.microsoft.com/office/powerpoint/2010/main" val="34685264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57333" cy="355082"/>
          </a:xfrm>
          <a:prstGeom prst="rect">
            <a:avLst/>
          </a:prstGeom>
        </p:spPr>
        <p:txBody>
          <a:bodyPr vert="horz" lIns="93932" tIns="46966" rIns="93932" bIns="46966" rtlCol="0"/>
          <a:lstStyle>
            <a:lvl1pPr algn="l">
              <a:defRPr sz="1200"/>
            </a:lvl1pPr>
          </a:lstStyle>
          <a:p>
            <a:endParaRPr lang="en-US"/>
          </a:p>
        </p:txBody>
      </p:sp>
      <p:sp>
        <p:nvSpPr>
          <p:cNvPr id="3" name="Date Placeholder 2"/>
          <p:cNvSpPr>
            <a:spLocks noGrp="1"/>
          </p:cNvSpPr>
          <p:nvPr>
            <p:ph type="dt" idx="1"/>
          </p:nvPr>
        </p:nvSpPr>
        <p:spPr>
          <a:xfrm>
            <a:off x="5303576" y="2"/>
            <a:ext cx="4057333" cy="355082"/>
          </a:xfrm>
          <a:prstGeom prst="rect">
            <a:avLst/>
          </a:prstGeom>
        </p:spPr>
        <p:txBody>
          <a:bodyPr vert="horz" lIns="93932" tIns="46966" rIns="93932" bIns="46966" rtlCol="0"/>
          <a:lstStyle>
            <a:lvl1pPr algn="r">
              <a:defRPr sz="1200"/>
            </a:lvl1pPr>
          </a:lstStyle>
          <a:p>
            <a:fld id="{B00F8FF0-80EA-8D46-ADCE-C172378CB1FD}" type="datetimeFigureOut">
              <a:rPr lang="en-US" smtClean="0"/>
              <a:t>5/19/2023</a:t>
            </a:fld>
            <a:endParaRPr lang="en-US"/>
          </a:p>
        </p:txBody>
      </p:sp>
      <p:sp>
        <p:nvSpPr>
          <p:cNvPr id="4" name="Slide Image Placeholder 3"/>
          <p:cNvSpPr>
            <a:spLocks noGrp="1" noRot="1" noChangeAspect="1"/>
          </p:cNvSpPr>
          <p:nvPr>
            <p:ph type="sldImg" idx="2"/>
          </p:nvPr>
        </p:nvSpPr>
        <p:spPr>
          <a:xfrm>
            <a:off x="2560638" y="884238"/>
            <a:ext cx="4241800" cy="2387600"/>
          </a:xfrm>
          <a:prstGeom prst="rect">
            <a:avLst/>
          </a:prstGeom>
          <a:noFill/>
          <a:ln w="12700">
            <a:solidFill>
              <a:prstClr val="black"/>
            </a:solidFill>
          </a:ln>
        </p:spPr>
        <p:txBody>
          <a:bodyPr vert="horz" lIns="93932" tIns="46966" rIns="93932" bIns="46966" rtlCol="0" anchor="ctr"/>
          <a:lstStyle/>
          <a:p>
            <a:endParaRPr lang="en-US"/>
          </a:p>
        </p:txBody>
      </p:sp>
      <p:sp>
        <p:nvSpPr>
          <p:cNvPr id="5" name="Notes Placeholder 4"/>
          <p:cNvSpPr>
            <a:spLocks noGrp="1"/>
          </p:cNvSpPr>
          <p:nvPr>
            <p:ph type="body" sz="quarter" idx="3"/>
          </p:nvPr>
        </p:nvSpPr>
        <p:spPr>
          <a:xfrm>
            <a:off x="936308" y="3405841"/>
            <a:ext cx="7490460" cy="2786599"/>
          </a:xfrm>
          <a:prstGeom prst="rect">
            <a:avLst/>
          </a:prstGeom>
        </p:spPr>
        <p:txBody>
          <a:bodyPr vert="horz" lIns="93932" tIns="46966" rIns="93932" bIns="4696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721994"/>
            <a:ext cx="4057333" cy="355081"/>
          </a:xfrm>
          <a:prstGeom prst="rect">
            <a:avLst/>
          </a:prstGeom>
        </p:spPr>
        <p:txBody>
          <a:bodyPr vert="horz" lIns="93932" tIns="46966" rIns="93932" bIns="46966" rtlCol="0" anchor="b"/>
          <a:lstStyle>
            <a:lvl1pPr algn="l">
              <a:defRPr sz="1200"/>
            </a:lvl1pPr>
          </a:lstStyle>
          <a:p>
            <a:endParaRPr lang="en-US"/>
          </a:p>
        </p:txBody>
      </p:sp>
      <p:sp>
        <p:nvSpPr>
          <p:cNvPr id="7" name="Slide Number Placeholder 6"/>
          <p:cNvSpPr>
            <a:spLocks noGrp="1"/>
          </p:cNvSpPr>
          <p:nvPr>
            <p:ph type="sldNum" sz="quarter" idx="5"/>
          </p:nvPr>
        </p:nvSpPr>
        <p:spPr>
          <a:xfrm>
            <a:off x="5303576" y="6721994"/>
            <a:ext cx="4057333" cy="355081"/>
          </a:xfrm>
          <a:prstGeom prst="rect">
            <a:avLst/>
          </a:prstGeom>
        </p:spPr>
        <p:txBody>
          <a:bodyPr vert="horz" lIns="93932" tIns="46966" rIns="93932" bIns="46966" rtlCol="0" anchor="b"/>
          <a:lstStyle>
            <a:lvl1pPr algn="r">
              <a:defRPr sz="1200"/>
            </a:lvl1pPr>
          </a:lstStyle>
          <a:p>
            <a:fld id="{1EEA0FA1-ADE9-0647-BE3D-7CA3179F4500}" type="slidenum">
              <a:rPr lang="en-US" smtClean="0"/>
              <a:t>‹#›</a:t>
            </a:fld>
            <a:endParaRPr lang="en-US"/>
          </a:p>
        </p:txBody>
      </p:sp>
    </p:spTree>
    <p:extLst>
      <p:ext uri="{BB962C8B-B14F-4D97-AF65-F5344CB8AC3E}">
        <p14:creationId xmlns:p14="http://schemas.microsoft.com/office/powerpoint/2010/main" val="2279229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ligibility.sc.egov.usda.gov/eligibility/welcomeAction.do?pageAction=ONERD"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a:solidFill>
                  <a:srgbClr val="1B1B1B"/>
                </a:solidFill>
                <a:effectLst/>
                <a:latin typeface="Source Sans Pro Web"/>
              </a:rPr>
              <a:t>Robi</a:t>
            </a:r>
          </a:p>
          <a:p>
            <a:pPr algn="l">
              <a:buFont typeface="Arial" panose="020B0604020202020204" pitchFamily="34" charset="0"/>
              <a:buChar char="•"/>
            </a:pPr>
            <a:r>
              <a:rPr lang="en-US" b="0" i="0">
                <a:solidFill>
                  <a:srgbClr val="1B1B1B"/>
                </a:solidFill>
                <a:effectLst/>
                <a:latin typeface="Source Sans Pro Web"/>
              </a:rPr>
              <a:t>Check </a:t>
            </a:r>
            <a:r>
              <a:rPr lang="en-US" b="0" i="0" u="none">
                <a:solidFill>
                  <a:srgbClr val="16254C"/>
                </a:solidFill>
                <a:effectLst/>
                <a:latin typeface="Source Sans Pro Web"/>
                <a:hlinkClick r:id="rId3">
                  <a:extLst>
                    <a:ext uri="{A12FA001-AC4F-418D-AE19-62706E023703}">
                      <ahyp:hlinkClr xmlns:ahyp="http://schemas.microsoft.com/office/drawing/2018/hyperlinkcolor" val="tx"/>
                    </a:ext>
                  </a:extLst>
                </a:hlinkClick>
              </a:rPr>
              <a:t>eligible project addresses.</a:t>
            </a:r>
            <a:endParaRPr lang="en-US" b="0" i="0" u="none">
              <a:solidFill>
                <a:srgbClr val="16254C"/>
              </a:solidFill>
              <a:effectLst/>
              <a:latin typeface="Source Sans Pro Web"/>
            </a:endParaRPr>
          </a:p>
          <a:p>
            <a:endParaRPr lang="en-US"/>
          </a:p>
        </p:txBody>
      </p:sp>
      <p:sp>
        <p:nvSpPr>
          <p:cNvPr id="4" name="Slide Number Placeholder 3"/>
          <p:cNvSpPr>
            <a:spLocks noGrp="1"/>
          </p:cNvSpPr>
          <p:nvPr>
            <p:ph type="sldNum" sz="quarter" idx="5"/>
          </p:nvPr>
        </p:nvSpPr>
        <p:spPr/>
        <p:txBody>
          <a:bodyPr/>
          <a:lstStyle/>
          <a:p>
            <a:fld id="{1EEA0FA1-ADE9-0647-BE3D-7CA3179F4500}" type="slidenum">
              <a:rPr lang="en-US" smtClean="0"/>
              <a:t>1</a:t>
            </a:fld>
            <a:endParaRPr lang="en-US"/>
          </a:p>
        </p:txBody>
      </p:sp>
    </p:spTree>
    <p:extLst>
      <p:ext uri="{BB962C8B-B14F-4D97-AF65-F5344CB8AC3E}">
        <p14:creationId xmlns:p14="http://schemas.microsoft.com/office/powerpoint/2010/main" val="3299875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Robi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If your entity has not yet registered in the System for Award Management, SAM, please begin this process as soon as possible. You need to register the correct entity identification number (EIN) for the applicant entity in SAM. Also, when registering make sure you chose “register for financial assistance awards only” or “register for all awards”. It is NOT acceptable to chose “get a unique entity ID only”. </a:t>
            </a:r>
          </a:p>
          <a:p>
            <a:endParaRPr lang="en-US"/>
          </a:p>
        </p:txBody>
      </p:sp>
      <p:sp>
        <p:nvSpPr>
          <p:cNvPr id="4" name="Slide Number Placeholder 3"/>
          <p:cNvSpPr>
            <a:spLocks noGrp="1"/>
          </p:cNvSpPr>
          <p:nvPr>
            <p:ph type="sldNum" sz="quarter" idx="5"/>
          </p:nvPr>
        </p:nvSpPr>
        <p:spPr/>
        <p:txBody>
          <a:bodyPr/>
          <a:lstStyle/>
          <a:p>
            <a:fld id="{8203F016-FDC0-4FC4-B030-98AC4A9191CF}" type="slidenum">
              <a:rPr lang="en-US" smtClean="0"/>
              <a:t>2</a:t>
            </a:fld>
            <a:endParaRPr lang="en-US"/>
          </a:p>
        </p:txBody>
      </p:sp>
    </p:spTree>
    <p:extLst>
      <p:ext uri="{BB962C8B-B14F-4D97-AF65-F5344CB8AC3E}">
        <p14:creationId xmlns:p14="http://schemas.microsoft.com/office/powerpoint/2010/main" val="39900651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3BFEAF4-02AA-0F40-BFF3-2A525266F72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b="-790"/>
          <a:stretch/>
        </p:blipFill>
        <p:spPr>
          <a:xfrm>
            <a:off x="0" y="1"/>
            <a:ext cx="12192001" cy="4540330"/>
          </a:xfrm>
          <a:prstGeom prst="rect">
            <a:avLst/>
          </a:prstGeom>
        </p:spPr>
      </p:pic>
      <p:pic>
        <p:nvPicPr>
          <p:cNvPr id="4" name="Picture 3" descr="A close up of a logo&#10;&#10;Description automatically generated">
            <a:extLst>
              <a:ext uri="{FF2B5EF4-FFF2-40B4-BE49-F238E27FC236}">
                <a16:creationId xmlns:a16="http://schemas.microsoft.com/office/drawing/2014/main" id="{AC1D5D76-8FDE-D54E-B67E-1CF2D13E05F6}"/>
              </a:ext>
            </a:extLst>
          </p:cNvPr>
          <p:cNvPicPr>
            <a:picLocks noChangeAspect="1"/>
          </p:cNvPicPr>
          <p:nvPr userDrawn="1"/>
        </p:nvPicPr>
        <p:blipFill>
          <a:blip r:embed="rId3"/>
          <a:stretch>
            <a:fillRect/>
          </a:stretch>
        </p:blipFill>
        <p:spPr>
          <a:xfrm>
            <a:off x="0" y="4470399"/>
            <a:ext cx="12192000" cy="2387600"/>
          </a:xfrm>
          <a:prstGeom prst="rect">
            <a:avLst/>
          </a:prstGeom>
        </p:spPr>
      </p:pic>
      <p:sp>
        <p:nvSpPr>
          <p:cNvPr id="17" name="Title 1">
            <a:extLst>
              <a:ext uri="{FF2B5EF4-FFF2-40B4-BE49-F238E27FC236}">
                <a16:creationId xmlns:a16="http://schemas.microsoft.com/office/drawing/2014/main" id="{2EF410E2-CBF8-7442-8069-B84D7FB890A8}"/>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a:t>Click to edit Master title style</a:t>
            </a:r>
          </a:p>
        </p:txBody>
      </p:sp>
      <p:sp>
        <p:nvSpPr>
          <p:cNvPr id="18" name="Subtitle 2">
            <a:extLst>
              <a:ext uri="{FF2B5EF4-FFF2-40B4-BE49-F238E27FC236}">
                <a16:creationId xmlns:a16="http://schemas.microsoft.com/office/drawing/2014/main" id="{64BECC53-DE7F-0F4F-8D29-154B7C8B9FE6}"/>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74144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E5F2B0-C193-554C-9238-7E2DFB5E1F3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4691" t="19285" r="4593"/>
          <a:stretch/>
        </p:blipFill>
        <p:spPr>
          <a:xfrm>
            <a:off x="4966982" y="0"/>
            <a:ext cx="7236438" cy="6858000"/>
          </a:xfrm>
          <a:prstGeom prst="rect">
            <a:avLst/>
          </a:prstGeom>
        </p:spPr>
      </p:pic>
      <p:pic>
        <p:nvPicPr>
          <p:cNvPr id="3" name="Picture 2" descr="A close up of a logo&#10;&#10;Description automatically generated">
            <a:extLst>
              <a:ext uri="{FF2B5EF4-FFF2-40B4-BE49-F238E27FC236}">
                <a16:creationId xmlns:a16="http://schemas.microsoft.com/office/drawing/2014/main" id="{2DAEC8C4-B877-0F46-846D-C9C1FA07FEB8}"/>
              </a:ext>
            </a:extLst>
          </p:cNvPr>
          <p:cNvPicPr>
            <a:picLocks noChangeAspect="1"/>
          </p:cNvPicPr>
          <p:nvPr userDrawn="1"/>
        </p:nvPicPr>
        <p:blipFill>
          <a:blip r:embed="rId3"/>
          <a:stretch>
            <a:fillRect/>
          </a:stretch>
        </p:blipFill>
        <p:spPr>
          <a:xfrm>
            <a:off x="0" y="0"/>
            <a:ext cx="4978400" cy="6858000"/>
          </a:xfrm>
          <a:prstGeom prst="rect">
            <a:avLst/>
          </a:prstGeom>
        </p:spPr>
      </p:pic>
      <p:sp>
        <p:nvSpPr>
          <p:cNvPr id="7" name="Title 1">
            <a:extLst>
              <a:ext uri="{FF2B5EF4-FFF2-40B4-BE49-F238E27FC236}">
                <a16:creationId xmlns:a16="http://schemas.microsoft.com/office/drawing/2014/main" id="{CF71EE2B-514B-9D42-80E4-8AB43D2CAD24}"/>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a:t>Click to edit Master </a:t>
            </a:r>
            <a:br>
              <a:rPr lang="en-US"/>
            </a:br>
            <a:r>
              <a:rPr lang="en-US"/>
              <a:t>title style</a:t>
            </a:r>
          </a:p>
        </p:txBody>
      </p:sp>
      <p:sp>
        <p:nvSpPr>
          <p:cNvPr id="8" name="Subtitle 2">
            <a:extLst>
              <a:ext uri="{FF2B5EF4-FFF2-40B4-BE49-F238E27FC236}">
                <a16:creationId xmlns:a16="http://schemas.microsoft.com/office/drawing/2014/main" id="{336070D6-7920-8742-99EC-5A781BE18ECA}"/>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47985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82AF25-4275-3F46-B8CA-C6A24024FF71}"/>
              </a:ext>
            </a:extLst>
          </p:cNvPr>
          <p:cNvPicPr>
            <a:picLocks noChangeAspect="1"/>
          </p:cNvPicPr>
          <p:nvPr userDrawn="1"/>
        </p:nvPicPr>
        <p:blipFill rotWithShape="1">
          <a:blip r:embed="rId2"/>
          <a:srcRect t="18834" b="23309"/>
          <a:stretch/>
        </p:blipFill>
        <p:spPr>
          <a:xfrm>
            <a:off x="0" y="0"/>
            <a:ext cx="12192000" cy="4753232"/>
          </a:xfrm>
          <a:prstGeom prst="rect">
            <a:avLst/>
          </a:prstGeom>
        </p:spPr>
      </p:pic>
      <p:pic>
        <p:nvPicPr>
          <p:cNvPr id="5" name="Picture 4" descr="A close up of a logo&#10;&#10;Description automatically generated">
            <a:extLst>
              <a:ext uri="{FF2B5EF4-FFF2-40B4-BE49-F238E27FC236}">
                <a16:creationId xmlns:a16="http://schemas.microsoft.com/office/drawing/2014/main" id="{E9DE76A6-E7A3-7743-BDF6-D05CAAAA1B35}"/>
              </a:ext>
            </a:extLst>
          </p:cNvPr>
          <p:cNvPicPr>
            <a:picLocks noChangeAspect="1"/>
          </p:cNvPicPr>
          <p:nvPr userDrawn="1"/>
        </p:nvPicPr>
        <p:blipFill>
          <a:blip r:embed="rId3"/>
          <a:stretch>
            <a:fillRect/>
          </a:stretch>
        </p:blipFill>
        <p:spPr>
          <a:xfrm>
            <a:off x="0" y="4483100"/>
            <a:ext cx="12192000" cy="2374900"/>
          </a:xfrm>
          <a:prstGeom prst="rect">
            <a:avLst/>
          </a:prstGeom>
        </p:spPr>
      </p:pic>
      <p:sp>
        <p:nvSpPr>
          <p:cNvPr id="10" name="Title 1">
            <a:extLst>
              <a:ext uri="{FF2B5EF4-FFF2-40B4-BE49-F238E27FC236}">
                <a16:creationId xmlns:a16="http://schemas.microsoft.com/office/drawing/2014/main" id="{E32D002B-C9C4-9A4B-9D0D-2936FB142FFD}"/>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a:t>Click to edit Master title style</a:t>
            </a:r>
          </a:p>
        </p:txBody>
      </p:sp>
      <p:sp>
        <p:nvSpPr>
          <p:cNvPr id="12" name="Subtitle 2">
            <a:extLst>
              <a:ext uri="{FF2B5EF4-FFF2-40B4-BE49-F238E27FC236}">
                <a16:creationId xmlns:a16="http://schemas.microsoft.com/office/drawing/2014/main" id="{B73E9337-8CBC-884D-9720-2A957246F060}"/>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514022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234DC1-2E79-3E48-A720-5E9E02FE87E3}"/>
              </a:ext>
            </a:extLst>
          </p:cNvPr>
          <p:cNvPicPr>
            <a:picLocks noChangeAspect="1"/>
          </p:cNvPicPr>
          <p:nvPr userDrawn="1"/>
        </p:nvPicPr>
        <p:blipFill rotWithShape="1">
          <a:blip r:embed="rId2"/>
          <a:srcRect l="-1273" t="397" r="5251" b="3977"/>
          <a:stretch/>
        </p:blipFill>
        <p:spPr>
          <a:xfrm>
            <a:off x="1972590" y="0"/>
            <a:ext cx="10219410" cy="6858000"/>
          </a:xfrm>
          <a:prstGeom prst="rect">
            <a:avLst/>
          </a:prstGeom>
        </p:spPr>
      </p:pic>
      <p:pic>
        <p:nvPicPr>
          <p:cNvPr id="4" name="Picture 3" descr="A close up of a logo&#10;&#10;Description automatically generated">
            <a:extLst>
              <a:ext uri="{FF2B5EF4-FFF2-40B4-BE49-F238E27FC236}">
                <a16:creationId xmlns:a16="http://schemas.microsoft.com/office/drawing/2014/main" id="{584842D5-17F3-4949-B96D-21D0FCE1E3FE}"/>
              </a:ext>
            </a:extLst>
          </p:cNvPr>
          <p:cNvPicPr>
            <a:picLocks noChangeAspect="1"/>
          </p:cNvPicPr>
          <p:nvPr userDrawn="1"/>
        </p:nvPicPr>
        <p:blipFill>
          <a:blip r:embed="rId3"/>
          <a:stretch>
            <a:fillRect/>
          </a:stretch>
        </p:blipFill>
        <p:spPr>
          <a:xfrm>
            <a:off x="0" y="0"/>
            <a:ext cx="4978400" cy="6858000"/>
          </a:xfrm>
          <a:prstGeom prst="rect">
            <a:avLst/>
          </a:prstGeom>
        </p:spPr>
      </p:pic>
      <p:sp>
        <p:nvSpPr>
          <p:cNvPr id="8" name="Title 1">
            <a:extLst>
              <a:ext uri="{FF2B5EF4-FFF2-40B4-BE49-F238E27FC236}">
                <a16:creationId xmlns:a16="http://schemas.microsoft.com/office/drawing/2014/main" id="{DAF91141-382F-DD4B-8EED-C66B47DB8500}"/>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a:t>Click to edit Master </a:t>
            </a:r>
            <a:br>
              <a:rPr lang="en-US"/>
            </a:br>
            <a:r>
              <a:rPr lang="en-US"/>
              <a:t>title style</a:t>
            </a:r>
          </a:p>
        </p:txBody>
      </p:sp>
      <p:sp>
        <p:nvSpPr>
          <p:cNvPr id="10" name="Subtitle 2">
            <a:extLst>
              <a:ext uri="{FF2B5EF4-FFF2-40B4-BE49-F238E27FC236}">
                <a16:creationId xmlns:a16="http://schemas.microsoft.com/office/drawing/2014/main" id="{78146838-73F6-5F41-BC5E-6D3D77C06339}"/>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145718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F3752A-EBC1-B84E-8A15-AA1B368F8B8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4531360"/>
          </a:xfrm>
          <a:prstGeom prst="rect">
            <a:avLst/>
          </a:prstGeom>
        </p:spPr>
      </p:pic>
      <p:pic>
        <p:nvPicPr>
          <p:cNvPr id="10" name="Picture 9" descr="A close up of a logo&#10;&#10;Description automatically generated">
            <a:extLst>
              <a:ext uri="{FF2B5EF4-FFF2-40B4-BE49-F238E27FC236}">
                <a16:creationId xmlns:a16="http://schemas.microsoft.com/office/drawing/2014/main" id="{96A61AA0-9DC2-2240-A7DF-F0AFD5D9B949}"/>
              </a:ext>
            </a:extLst>
          </p:cNvPr>
          <p:cNvPicPr>
            <a:picLocks noChangeAspect="1"/>
          </p:cNvPicPr>
          <p:nvPr userDrawn="1"/>
        </p:nvPicPr>
        <p:blipFill>
          <a:blip r:embed="rId3"/>
          <a:stretch>
            <a:fillRect/>
          </a:stretch>
        </p:blipFill>
        <p:spPr>
          <a:xfrm>
            <a:off x="0" y="4470399"/>
            <a:ext cx="12192000" cy="2387600"/>
          </a:xfrm>
          <a:prstGeom prst="rect">
            <a:avLst/>
          </a:prstGeom>
        </p:spPr>
      </p:pic>
      <p:pic>
        <p:nvPicPr>
          <p:cNvPr id="9" name="Picture 8" descr="A close up of a logo&#10;&#10;Description automatically generated">
            <a:extLst>
              <a:ext uri="{FF2B5EF4-FFF2-40B4-BE49-F238E27FC236}">
                <a16:creationId xmlns:a16="http://schemas.microsoft.com/office/drawing/2014/main" id="{344306AA-03E9-5640-A45B-64EF9C78A1A9}"/>
              </a:ext>
            </a:extLst>
          </p:cNvPr>
          <p:cNvPicPr>
            <a:picLocks noChangeAspect="1"/>
          </p:cNvPicPr>
          <p:nvPr userDrawn="1"/>
        </p:nvPicPr>
        <p:blipFill>
          <a:blip r:embed="rId4"/>
          <a:stretch>
            <a:fillRect/>
          </a:stretch>
        </p:blipFill>
        <p:spPr>
          <a:xfrm>
            <a:off x="0" y="4470400"/>
            <a:ext cx="12192000" cy="2387600"/>
          </a:xfrm>
          <a:prstGeom prst="rect">
            <a:avLst/>
          </a:prstGeom>
        </p:spPr>
      </p:pic>
      <p:sp>
        <p:nvSpPr>
          <p:cNvPr id="14" name="Title 1">
            <a:extLst>
              <a:ext uri="{FF2B5EF4-FFF2-40B4-BE49-F238E27FC236}">
                <a16:creationId xmlns:a16="http://schemas.microsoft.com/office/drawing/2014/main" id="{9B781210-C851-894B-A7FC-84BCC6EEB26B}"/>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a:t>Click to edit Master title style</a:t>
            </a:r>
          </a:p>
        </p:txBody>
      </p:sp>
      <p:sp>
        <p:nvSpPr>
          <p:cNvPr id="15" name="Subtitle 2">
            <a:extLst>
              <a:ext uri="{FF2B5EF4-FFF2-40B4-BE49-F238E27FC236}">
                <a16:creationId xmlns:a16="http://schemas.microsoft.com/office/drawing/2014/main" id="{170B05C5-F7EA-4D4E-BD7E-769BEB0BB8B9}"/>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E4D257CE-80DB-C040-B3A5-26E0D98F5E12}"/>
              </a:ext>
            </a:extLst>
          </p:cNvPr>
          <p:cNvPicPr>
            <a:picLocks noChangeAspect="1"/>
          </p:cNvPicPr>
          <p:nvPr userDrawn="1"/>
        </p:nvPicPr>
        <p:blipFill>
          <a:blip r:embed="rId5"/>
          <a:stretch>
            <a:fillRect/>
          </a:stretch>
        </p:blipFill>
        <p:spPr>
          <a:xfrm>
            <a:off x="462555" y="6108278"/>
            <a:ext cx="2317715" cy="360533"/>
          </a:xfrm>
          <a:prstGeom prst="rect">
            <a:avLst/>
          </a:prstGeom>
        </p:spPr>
      </p:pic>
    </p:spTree>
    <p:extLst>
      <p:ext uri="{BB962C8B-B14F-4D97-AF65-F5344CB8AC3E}">
        <p14:creationId xmlns:p14="http://schemas.microsoft.com/office/powerpoint/2010/main" val="2536282882"/>
      </p:ext>
    </p:extLst>
  </p:cSld>
  <p:clrMapOvr>
    <a:masterClrMapping/>
  </p:clrMapOvr>
  <p:extLst>
    <p:ext uri="{DCECCB84-F9BA-43D5-87BE-67443E8EF086}">
      <p15:sldGuideLst xmlns:p15="http://schemas.microsoft.com/office/powerpoint/2012/main">
        <p15:guide id="1" orient="horz" pos="405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FEFC3F-B00D-A44B-A432-8B26DBE8B21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482"/>
          <a:stretch/>
        </p:blipFill>
        <p:spPr>
          <a:xfrm>
            <a:off x="4536322" y="0"/>
            <a:ext cx="7655678" cy="685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2AD5E130-6363-1D46-889E-9476E8609527}"/>
              </a:ext>
            </a:extLst>
          </p:cNvPr>
          <p:cNvPicPr>
            <a:picLocks noChangeAspect="1"/>
          </p:cNvPicPr>
          <p:nvPr userDrawn="1"/>
        </p:nvPicPr>
        <p:blipFill>
          <a:blip r:embed="rId3"/>
          <a:stretch>
            <a:fillRect/>
          </a:stretch>
        </p:blipFill>
        <p:spPr>
          <a:xfrm>
            <a:off x="0" y="0"/>
            <a:ext cx="4978400" cy="6858000"/>
          </a:xfrm>
          <a:prstGeom prst="rect">
            <a:avLst/>
          </a:prstGeom>
        </p:spPr>
      </p:pic>
      <p:sp>
        <p:nvSpPr>
          <p:cNvPr id="7" name="Title 1">
            <a:extLst>
              <a:ext uri="{FF2B5EF4-FFF2-40B4-BE49-F238E27FC236}">
                <a16:creationId xmlns:a16="http://schemas.microsoft.com/office/drawing/2014/main" id="{AF357FD3-999F-B44E-B067-85FC9A629087}"/>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a:t>Click to edit Master </a:t>
            </a:r>
            <a:br>
              <a:rPr lang="en-US"/>
            </a:br>
            <a:r>
              <a:rPr lang="en-US"/>
              <a:t>title style</a:t>
            </a:r>
          </a:p>
        </p:txBody>
      </p:sp>
      <p:sp>
        <p:nvSpPr>
          <p:cNvPr id="8" name="Subtitle 2">
            <a:extLst>
              <a:ext uri="{FF2B5EF4-FFF2-40B4-BE49-F238E27FC236}">
                <a16:creationId xmlns:a16="http://schemas.microsoft.com/office/drawing/2014/main" id="{DF9F3B64-ACC8-ED43-A3A0-D07E3A4935EC}"/>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4424614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55C18F7E-14DB-1F44-85A0-21FEF466DDF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B29498A-9AA1-6246-828C-D8B12C2AA9D0}"/>
              </a:ext>
            </a:extLst>
          </p:cNvPr>
          <p:cNvSpPr>
            <a:spLocks noGrp="1"/>
          </p:cNvSpPr>
          <p:nvPr>
            <p:ph type="title"/>
          </p:nvPr>
        </p:nvSpPr>
        <p:spPr>
          <a:xfrm>
            <a:off x="831850" y="1709738"/>
            <a:ext cx="10515600" cy="2852737"/>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F009A2B2-7B92-924A-8FD4-9F80063469DD}"/>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17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8FEDB7A7-5E42-5F40-AE06-E30E81961AF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fld id="{262BAFDC-492D-CB4D-B02A-4A44B4604C8A}" type="slidenum">
              <a:rPr lang="en-US" smtClean="0"/>
              <a:pPr/>
              <a:t>‹#›</a:t>
            </a:fld>
            <a:endParaRPr lang="en-US"/>
          </a:p>
        </p:txBody>
      </p:sp>
    </p:spTree>
    <p:extLst>
      <p:ext uri="{BB962C8B-B14F-4D97-AF65-F5344CB8AC3E}">
        <p14:creationId xmlns:p14="http://schemas.microsoft.com/office/powerpoint/2010/main" val="1399293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4E8AE17D-E90B-A846-BEDE-DAC9A6F0549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B29498A-9AA1-6246-828C-D8B12C2AA9D0}"/>
              </a:ext>
            </a:extLst>
          </p:cNvPr>
          <p:cNvSpPr>
            <a:spLocks noGrp="1"/>
          </p:cNvSpPr>
          <p:nvPr>
            <p:ph type="title"/>
          </p:nvPr>
        </p:nvSpPr>
        <p:spPr>
          <a:xfrm>
            <a:off x="831850" y="1709738"/>
            <a:ext cx="10515600" cy="2852737"/>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F009A2B2-7B92-924A-8FD4-9F80063469DD}"/>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17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8FEDB7A7-5E42-5F40-AE06-E30E81961AF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fld id="{262BAFDC-492D-CB4D-B02A-4A44B4604C8A}" type="slidenum">
              <a:rPr lang="en-US" smtClean="0"/>
              <a:pPr/>
              <a:t>‹#›</a:t>
            </a:fld>
            <a:endParaRPr lang="en-US"/>
          </a:p>
        </p:txBody>
      </p:sp>
    </p:spTree>
    <p:extLst>
      <p:ext uri="{BB962C8B-B14F-4D97-AF65-F5344CB8AC3E}">
        <p14:creationId xmlns:p14="http://schemas.microsoft.com/office/powerpoint/2010/main" val="3725442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3A9EBF2-3E01-5747-A6DA-391F1E67684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B29498A-9AA1-6246-828C-D8B12C2AA9D0}"/>
              </a:ext>
            </a:extLst>
          </p:cNvPr>
          <p:cNvSpPr>
            <a:spLocks noGrp="1"/>
          </p:cNvSpPr>
          <p:nvPr>
            <p:ph type="title"/>
          </p:nvPr>
        </p:nvSpPr>
        <p:spPr>
          <a:xfrm>
            <a:off x="831850" y="1709738"/>
            <a:ext cx="10515600" cy="2852737"/>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F009A2B2-7B92-924A-8FD4-9F80063469DD}"/>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17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8FEDB7A7-5E42-5F40-AE06-E30E81961AF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fld id="{262BAFDC-492D-CB4D-B02A-4A44B4604C8A}" type="slidenum">
              <a:rPr lang="en-US" smtClean="0"/>
              <a:pPr/>
              <a:t>‹#›</a:t>
            </a:fld>
            <a:endParaRPr lang="en-US"/>
          </a:p>
        </p:txBody>
      </p:sp>
    </p:spTree>
    <p:extLst>
      <p:ext uri="{BB962C8B-B14F-4D97-AF65-F5344CB8AC3E}">
        <p14:creationId xmlns:p14="http://schemas.microsoft.com/office/powerpoint/2010/main" val="3609549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CEE57E3-D030-3647-98A4-94A3EF863B0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4C094D2-B527-9740-9605-C3C2352F8030}"/>
              </a:ext>
            </a:extLst>
          </p:cNvPr>
          <p:cNvPicPr>
            <a:picLocks noChangeAspect="1"/>
          </p:cNvPicPr>
          <p:nvPr userDrawn="1"/>
        </p:nvPicPr>
        <p:blipFill rotWithShape="1">
          <a:blip r:embed="rId3"/>
          <a:srcRect b="74479"/>
          <a:stretch/>
        </p:blipFill>
        <p:spPr>
          <a:xfrm>
            <a:off x="0" y="0"/>
            <a:ext cx="12192000" cy="1750258"/>
          </a:xfrm>
          <a:prstGeom prst="rect">
            <a:avLst/>
          </a:prstGeom>
        </p:spPr>
      </p:pic>
      <p:sp>
        <p:nvSpPr>
          <p:cNvPr id="2" name="Title 1">
            <a:extLst>
              <a:ext uri="{FF2B5EF4-FFF2-40B4-BE49-F238E27FC236}">
                <a16:creationId xmlns:a16="http://schemas.microsoft.com/office/drawing/2014/main" id="{D3091E0A-35E3-8047-B62E-E7DB7B1319E2}"/>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5CB8C75-089E-284F-BF0C-EB78761405BD}"/>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a:p>
        </p:txBody>
      </p:sp>
    </p:spTree>
    <p:extLst>
      <p:ext uri="{BB962C8B-B14F-4D97-AF65-F5344CB8AC3E}">
        <p14:creationId xmlns:p14="http://schemas.microsoft.com/office/powerpoint/2010/main" val="3479888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63391934-47CE-984D-9759-E3A6F9D7CDC1}"/>
              </a:ext>
            </a:extLst>
          </p:cNvPr>
          <p:cNvPicPr>
            <a:picLocks noChangeAspect="1"/>
          </p:cNvPicPr>
          <p:nvPr userDrawn="1"/>
        </p:nvPicPr>
        <p:blipFill>
          <a:blip r:embed="rId2"/>
          <a:stretch>
            <a:fillRect/>
          </a:stretch>
        </p:blipFill>
        <p:spPr>
          <a:xfrm>
            <a:off x="0" y="0"/>
            <a:ext cx="12192000" cy="1765300"/>
          </a:xfrm>
          <a:prstGeom prst="rect">
            <a:avLst/>
          </a:prstGeom>
        </p:spPr>
      </p:pic>
      <p:sp>
        <p:nvSpPr>
          <p:cNvPr id="9" name="Rectangle 8">
            <a:extLst>
              <a:ext uri="{FF2B5EF4-FFF2-40B4-BE49-F238E27FC236}">
                <a16:creationId xmlns:a16="http://schemas.microsoft.com/office/drawing/2014/main" id="{D61ABFE1-3896-CD45-A87D-3DA4DFCE489D}"/>
              </a:ext>
            </a:extLst>
          </p:cNvPr>
          <p:cNvSpPr/>
          <p:nvPr userDrawn="1"/>
        </p:nvSpPr>
        <p:spPr>
          <a:xfrm>
            <a:off x="0" y="-2"/>
            <a:ext cx="12192000" cy="1750259"/>
          </a:xfrm>
          <a:prstGeom prst="rect">
            <a:avLst/>
          </a:prstGeom>
          <a:solidFill>
            <a:srgbClr val="16254C">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5CB8C75-089E-284F-BF0C-EB78761405BD}"/>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a:p>
        </p:txBody>
      </p:sp>
      <p:sp>
        <p:nvSpPr>
          <p:cNvPr id="10" name="Title 1">
            <a:extLst>
              <a:ext uri="{FF2B5EF4-FFF2-40B4-BE49-F238E27FC236}">
                <a16:creationId xmlns:a16="http://schemas.microsoft.com/office/drawing/2014/main" id="{A703AEF7-F590-D544-8496-ABE8662B6EF0}"/>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2635494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C782F7-EE6C-F34D-9B9A-A71E3179B42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a:p>
        </p:txBody>
      </p:sp>
      <p:sp>
        <p:nvSpPr>
          <p:cNvPr id="11" name="Content Placeholder 2">
            <a:extLst>
              <a:ext uri="{FF2B5EF4-FFF2-40B4-BE49-F238E27FC236}">
                <a16:creationId xmlns:a16="http://schemas.microsoft.com/office/drawing/2014/main" id="{61435897-19FB-8A47-B753-A3F4E087F40C}"/>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2F31BF77-AE00-1242-BA44-6C474D089F76}"/>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accent1">
                    <a:lumMod val="50000"/>
                  </a:schemeClr>
                </a:solidFill>
              </a:defRPr>
            </a:lvl1pPr>
          </a:lstStyle>
          <a:p>
            <a:r>
              <a:rPr lang="en-US"/>
              <a:t>Click to edit Master title style</a:t>
            </a:r>
          </a:p>
        </p:txBody>
      </p:sp>
    </p:spTree>
    <p:extLst>
      <p:ext uri="{BB962C8B-B14F-4D97-AF65-F5344CB8AC3E}">
        <p14:creationId xmlns:p14="http://schemas.microsoft.com/office/powerpoint/2010/main" val="396215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1">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54C2ABA9-5C4D-CB43-BB22-06756DE8CACB}"/>
              </a:ext>
            </a:extLst>
          </p:cNvPr>
          <p:cNvPicPr>
            <a:picLocks noChangeAspect="1"/>
          </p:cNvPicPr>
          <p:nvPr userDrawn="1"/>
        </p:nvPicPr>
        <p:blipFill rotWithShape="1">
          <a:blip r:embed="rId2"/>
          <a:srcRect l="59479" t="92682" b="3"/>
          <a:stretch/>
        </p:blipFill>
        <p:spPr>
          <a:xfrm>
            <a:off x="7251698" y="6356348"/>
            <a:ext cx="4940302" cy="501652"/>
          </a:xfrm>
          <a:prstGeom prst="rect">
            <a:avLst/>
          </a:prstGeom>
        </p:spPr>
      </p:pic>
      <p:sp>
        <p:nvSpPr>
          <p:cNvPr id="13" name="Picture Placeholder 12">
            <a:extLst>
              <a:ext uri="{FF2B5EF4-FFF2-40B4-BE49-F238E27FC236}">
                <a16:creationId xmlns:a16="http://schemas.microsoft.com/office/drawing/2014/main" id="{C09F5A4F-D933-A144-B5A8-E90EFA9B2838}"/>
              </a:ext>
            </a:extLst>
          </p:cNvPr>
          <p:cNvSpPr>
            <a:spLocks noGrp="1"/>
          </p:cNvSpPr>
          <p:nvPr>
            <p:ph type="pic" sz="quarter" idx="13"/>
          </p:nvPr>
        </p:nvSpPr>
        <p:spPr>
          <a:xfrm>
            <a:off x="7251700" y="-1"/>
            <a:ext cx="4940300" cy="6356349"/>
          </a:xfrm>
          <a:prstGeom prst="rect">
            <a:avLst/>
          </a:prstGeom>
        </p:spPr>
        <p:txBody>
          <a:bodyPr/>
          <a:lstStyle/>
          <a:p>
            <a:endParaRPr lang="en-US"/>
          </a:p>
        </p:txBody>
      </p:sp>
      <p:sp>
        <p:nvSpPr>
          <p:cNvPr id="2" name="Title 1">
            <a:extLst>
              <a:ext uri="{FF2B5EF4-FFF2-40B4-BE49-F238E27FC236}">
                <a16:creationId xmlns:a16="http://schemas.microsoft.com/office/drawing/2014/main" id="{826FEB6D-8189-8641-8F08-BA2ABC003E5D}"/>
              </a:ext>
            </a:extLst>
          </p:cNvPr>
          <p:cNvSpPr>
            <a:spLocks noGrp="1"/>
          </p:cNvSpPr>
          <p:nvPr>
            <p:ph type="title"/>
          </p:nvPr>
        </p:nvSpPr>
        <p:spPr>
          <a:xfrm>
            <a:off x="838200" y="365125"/>
            <a:ext cx="5905500" cy="1325563"/>
          </a:xfrm>
          <a:prstGeom prst="rect">
            <a:avLst/>
          </a:prstGeom>
        </p:spPr>
        <p:txBody>
          <a:bodyPr/>
          <a:lstStyle>
            <a:lvl1pPr>
              <a:defRPr>
                <a:solidFill>
                  <a:schemeClr val="accent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860CD08-6C04-7A41-BF25-E80EB1CD684F}"/>
              </a:ext>
            </a:extLst>
          </p:cNvPr>
          <p:cNvSpPr>
            <a:spLocks noGrp="1"/>
          </p:cNvSpPr>
          <p:nvPr>
            <p:ph sz="half" idx="1"/>
          </p:nvPr>
        </p:nvSpPr>
        <p:spPr>
          <a:xfrm>
            <a:off x="838200" y="1825625"/>
            <a:ext cx="5905500" cy="406717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93806C1-98B6-AD4E-8AD0-3AF139A4849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262BAFDC-492D-CB4D-B02A-4A44B4604C8A}" type="slidenum">
              <a:rPr lang="en-US" smtClean="0"/>
              <a:pPr/>
              <a:t>‹#›</a:t>
            </a:fld>
            <a:endParaRPr lang="en-US"/>
          </a:p>
        </p:txBody>
      </p:sp>
    </p:spTree>
    <p:extLst>
      <p:ext uri="{BB962C8B-B14F-4D97-AF65-F5344CB8AC3E}">
        <p14:creationId xmlns:p14="http://schemas.microsoft.com/office/powerpoint/2010/main" val="2513267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 2">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09F5A4F-D933-A144-B5A8-E90EFA9B2838}"/>
              </a:ext>
            </a:extLst>
          </p:cNvPr>
          <p:cNvSpPr>
            <a:spLocks noGrp="1"/>
          </p:cNvSpPr>
          <p:nvPr>
            <p:ph type="pic" sz="quarter" idx="13"/>
          </p:nvPr>
        </p:nvSpPr>
        <p:spPr>
          <a:xfrm>
            <a:off x="7251700" y="0"/>
            <a:ext cx="4940300" cy="6356350"/>
          </a:xfrm>
          <a:prstGeom prst="rect">
            <a:avLst/>
          </a:prstGeom>
        </p:spPr>
        <p:txBody>
          <a:bodyPr/>
          <a:lstStyle/>
          <a:p>
            <a:endParaRPr lang="en-US"/>
          </a:p>
        </p:txBody>
      </p:sp>
      <p:pic>
        <p:nvPicPr>
          <p:cNvPr id="6" name="Picture 5" descr="A close up of a logo&#10;&#10;Description automatically generated">
            <a:extLst>
              <a:ext uri="{FF2B5EF4-FFF2-40B4-BE49-F238E27FC236}">
                <a16:creationId xmlns:a16="http://schemas.microsoft.com/office/drawing/2014/main" id="{C7733AF9-8907-974C-9A57-1ADEA4A79F51}"/>
              </a:ext>
            </a:extLst>
          </p:cNvPr>
          <p:cNvPicPr>
            <a:picLocks noChangeAspect="1"/>
          </p:cNvPicPr>
          <p:nvPr userDrawn="1"/>
        </p:nvPicPr>
        <p:blipFill>
          <a:blip r:embed="rId2"/>
          <a:stretch>
            <a:fillRect/>
          </a:stretch>
        </p:blipFill>
        <p:spPr>
          <a:xfrm>
            <a:off x="0" y="6356350"/>
            <a:ext cx="12192000" cy="501650"/>
          </a:xfrm>
          <a:prstGeom prst="rect">
            <a:avLst/>
          </a:prstGeom>
        </p:spPr>
      </p:pic>
      <p:sp>
        <p:nvSpPr>
          <p:cNvPr id="4" name="Rectangle 3">
            <a:extLst>
              <a:ext uri="{FF2B5EF4-FFF2-40B4-BE49-F238E27FC236}">
                <a16:creationId xmlns:a16="http://schemas.microsoft.com/office/drawing/2014/main" id="{E18A9605-9059-0A48-A054-AE711B4FB4D4}"/>
              </a:ext>
            </a:extLst>
          </p:cNvPr>
          <p:cNvSpPr/>
          <p:nvPr userDrawn="1"/>
        </p:nvSpPr>
        <p:spPr>
          <a:xfrm>
            <a:off x="0" y="6356350"/>
            <a:ext cx="12192000" cy="501650"/>
          </a:xfrm>
          <a:prstGeom prst="rect">
            <a:avLst/>
          </a:prstGeom>
          <a:solidFill>
            <a:srgbClr val="16254C">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6FEB6D-8189-8641-8F08-BA2ABC003E5D}"/>
              </a:ext>
            </a:extLst>
          </p:cNvPr>
          <p:cNvSpPr>
            <a:spLocks noGrp="1"/>
          </p:cNvSpPr>
          <p:nvPr>
            <p:ph type="title"/>
          </p:nvPr>
        </p:nvSpPr>
        <p:spPr>
          <a:xfrm>
            <a:off x="838200" y="365125"/>
            <a:ext cx="5905500" cy="1325563"/>
          </a:xfrm>
          <a:prstGeom prst="rect">
            <a:avLst/>
          </a:prstGeom>
        </p:spPr>
        <p:txBody>
          <a:bodyPr/>
          <a:lstStyle>
            <a:lvl1pPr>
              <a:defRPr>
                <a:solidFill>
                  <a:schemeClr val="accent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860CD08-6C04-7A41-BF25-E80EB1CD684F}"/>
              </a:ext>
            </a:extLst>
          </p:cNvPr>
          <p:cNvSpPr>
            <a:spLocks noGrp="1"/>
          </p:cNvSpPr>
          <p:nvPr>
            <p:ph sz="half" idx="1"/>
          </p:nvPr>
        </p:nvSpPr>
        <p:spPr>
          <a:xfrm>
            <a:off x="838200" y="1825625"/>
            <a:ext cx="5905500" cy="406717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93806C1-98B6-AD4E-8AD0-3AF139A4849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262BAFDC-492D-CB4D-B02A-4A44B4604C8A}" type="slidenum">
              <a:rPr lang="en-US" smtClean="0"/>
              <a:pPr/>
              <a:t>‹#›</a:t>
            </a:fld>
            <a:endParaRPr lang="en-US"/>
          </a:p>
        </p:txBody>
      </p:sp>
    </p:spTree>
    <p:extLst>
      <p:ext uri="{BB962C8B-B14F-4D97-AF65-F5344CB8AC3E}">
        <p14:creationId xmlns:p14="http://schemas.microsoft.com/office/powerpoint/2010/main" val="37312498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Slide 3">
    <p:spTree>
      <p:nvGrpSpPr>
        <p:cNvPr id="1" name=""/>
        <p:cNvGrpSpPr/>
        <p:nvPr/>
      </p:nvGrpSpPr>
      <p:grpSpPr>
        <a:xfrm>
          <a:off x="0" y="0"/>
          <a:ext cx="0" cy="0"/>
          <a:chOff x="0" y="0"/>
          <a:chExt cx="0" cy="0"/>
        </a:xfrm>
      </p:grpSpPr>
      <p:sp>
        <p:nvSpPr>
          <p:cNvPr id="11" name="Picture Placeholder 12">
            <a:extLst>
              <a:ext uri="{FF2B5EF4-FFF2-40B4-BE49-F238E27FC236}">
                <a16:creationId xmlns:a16="http://schemas.microsoft.com/office/drawing/2014/main" id="{CC366260-8083-2548-BA95-D85664324D3F}"/>
              </a:ext>
            </a:extLst>
          </p:cNvPr>
          <p:cNvSpPr>
            <a:spLocks noGrp="1"/>
          </p:cNvSpPr>
          <p:nvPr>
            <p:ph type="pic" sz="quarter" idx="13"/>
          </p:nvPr>
        </p:nvSpPr>
        <p:spPr>
          <a:xfrm>
            <a:off x="0" y="0"/>
            <a:ext cx="12192000" cy="6858000"/>
          </a:xfrm>
          <a:prstGeom prst="rect">
            <a:avLst/>
          </a:prstGeom>
        </p:spPr>
        <p:txBody>
          <a:bodyPr/>
          <a:lstStyle/>
          <a:p>
            <a:endParaRPr lang="en-US"/>
          </a:p>
        </p:txBody>
      </p:sp>
      <p:sp>
        <p:nvSpPr>
          <p:cNvPr id="7" name="Title 1">
            <a:extLst>
              <a:ext uri="{FF2B5EF4-FFF2-40B4-BE49-F238E27FC236}">
                <a16:creationId xmlns:a16="http://schemas.microsoft.com/office/drawing/2014/main" id="{CF71EE2B-514B-9D42-80E4-8AB43D2CAD24}"/>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a:t>Click to edit Master </a:t>
            </a:r>
            <a:br>
              <a:rPr lang="en-US"/>
            </a:br>
            <a:r>
              <a:rPr lang="en-US"/>
              <a:t>title style</a:t>
            </a:r>
          </a:p>
        </p:txBody>
      </p:sp>
      <p:pic>
        <p:nvPicPr>
          <p:cNvPr id="10" name="Picture 9">
            <a:extLst>
              <a:ext uri="{FF2B5EF4-FFF2-40B4-BE49-F238E27FC236}">
                <a16:creationId xmlns:a16="http://schemas.microsoft.com/office/drawing/2014/main" id="{5092ABCC-341C-7248-8E34-542281419E7A}"/>
              </a:ext>
            </a:extLst>
          </p:cNvPr>
          <p:cNvPicPr>
            <a:picLocks noChangeAspect="1"/>
          </p:cNvPicPr>
          <p:nvPr userDrawn="1"/>
        </p:nvPicPr>
        <p:blipFill>
          <a:blip r:embed="rId2"/>
          <a:stretch>
            <a:fillRect/>
          </a:stretch>
        </p:blipFill>
        <p:spPr>
          <a:xfrm>
            <a:off x="462555" y="600107"/>
            <a:ext cx="2317715" cy="360533"/>
          </a:xfrm>
          <a:prstGeom prst="rect">
            <a:avLst/>
          </a:prstGeom>
        </p:spPr>
      </p:pic>
    </p:spTree>
    <p:extLst>
      <p:ext uri="{BB962C8B-B14F-4D97-AF65-F5344CB8AC3E}">
        <p14:creationId xmlns:p14="http://schemas.microsoft.com/office/powerpoint/2010/main" val="2020675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BD8A282C-2988-BA45-BD8C-80F9F82D3E9D}"/>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722043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17832B-2BDE-E145-8C73-ECDFE385D11E}"/>
              </a:ext>
            </a:extLst>
          </p:cNvPr>
          <p:cNvSpPr/>
          <p:nvPr userDrawn="1"/>
        </p:nvSpPr>
        <p:spPr>
          <a:xfrm>
            <a:off x="0" y="4470401"/>
            <a:ext cx="12192000" cy="23876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3FD998A-292F-4F43-9E15-92BC238907F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3928" t="2520" b="13551"/>
          <a:stretch/>
        </p:blipFill>
        <p:spPr>
          <a:xfrm>
            <a:off x="-14459" y="4470400"/>
            <a:ext cx="6082750" cy="2387600"/>
          </a:xfrm>
          <a:prstGeom prst="rect">
            <a:avLst/>
          </a:prstGeom>
        </p:spPr>
      </p:pic>
      <p:pic>
        <p:nvPicPr>
          <p:cNvPr id="11" name="Picture 10">
            <a:extLst>
              <a:ext uri="{FF2B5EF4-FFF2-40B4-BE49-F238E27FC236}">
                <a16:creationId xmlns:a16="http://schemas.microsoft.com/office/drawing/2014/main" id="{C3BFEAF4-02AA-0F40-BFF3-2A525266F72A}"/>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0"/>
            <a:ext cx="12192001" cy="4470399"/>
          </a:xfrm>
          <a:prstGeom prst="rect">
            <a:avLst/>
          </a:prstGeom>
        </p:spPr>
      </p:pic>
      <p:sp>
        <p:nvSpPr>
          <p:cNvPr id="17" name="Title 1">
            <a:extLst>
              <a:ext uri="{FF2B5EF4-FFF2-40B4-BE49-F238E27FC236}">
                <a16:creationId xmlns:a16="http://schemas.microsoft.com/office/drawing/2014/main" id="{2EF410E2-CBF8-7442-8069-B84D7FB890A8}"/>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a:t>Click to edit Master title style</a:t>
            </a:r>
          </a:p>
        </p:txBody>
      </p:sp>
      <p:sp>
        <p:nvSpPr>
          <p:cNvPr id="18" name="Subtitle 2">
            <a:extLst>
              <a:ext uri="{FF2B5EF4-FFF2-40B4-BE49-F238E27FC236}">
                <a16:creationId xmlns:a16="http://schemas.microsoft.com/office/drawing/2014/main" id="{64BECC53-DE7F-0F4F-8D29-154B7C8B9FE6}"/>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A76C113F-DC13-A14C-867D-6C865932A6E7}"/>
              </a:ext>
            </a:extLst>
          </p:cNvPr>
          <p:cNvPicPr>
            <a:picLocks noChangeAspect="1"/>
          </p:cNvPicPr>
          <p:nvPr userDrawn="1"/>
        </p:nvPicPr>
        <p:blipFill>
          <a:blip r:embed="rId4"/>
          <a:stretch>
            <a:fillRect/>
          </a:stretch>
        </p:blipFill>
        <p:spPr>
          <a:xfrm>
            <a:off x="462555" y="6108278"/>
            <a:ext cx="2317715" cy="360533"/>
          </a:xfrm>
          <a:prstGeom prst="rect">
            <a:avLst/>
          </a:prstGeom>
        </p:spPr>
      </p:pic>
    </p:spTree>
    <p:extLst>
      <p:ext uri="{BB962C8B-B14F-4D97-AF65-F5344CB8AC3E}">
        <p14:creationId xmlns:p14="http://schemas.microsoft.com/office/powerpoint/2010/main" val="2860330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807BD2F-A8AB-7B43-8D92-09290F4304DE}"/>
              </a:ext>
            </a:extLst>
          </p:cNvPr>
          <p:cNvSpPr/>
          <p:nvPr userDrawn="1"/>
        </p:nvSpPr>
        <p:spPr>
          <a:xfrm>
            <a:off x="-4443" y="0"/>
            <a:ext cx="4960006"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962A789-BF4D-224E-B11F-6B399E03C26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955563" y="0"/>
            <a:ext cx="7236438" cy="6858000"/>
          </a:xfrm>
          <a:prstGeom prst="rect">
            <a:avLst/>
          </a:prstGeom>
        </p:spPr>
      </p:pic>
      <p:sp>
        <p:nvSpPr>
          <p:cNvPr id="7" name="Title 1">
            <a:extLst>
              <a:ext uri="{FF2B5EF4-FFF2-40B4-BE49-F238E27FC236}">
                <a16:creationId xmlns:a16="http://schemas.microsoft.com/office/drawing/2014/main" id="{CF71EE2B-514B-9D42-80E4-8AB43D2CAD24}"/>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a:t>Click to edit Master </a:t>
            </a:r>
            <a:br>
              <a:rPr lang="en-US"/>
            </a:br>
            <a:r>
              <a:rPr lang="en-US"/>
              <a:t>title style</a:t>
            </a:r>
          </a:p>
        </p:txBody>
      </p:sp>
      <p:sp>
        <p:nvSpPr>
          <p:cNvPr id="8" name="Subtitle 2">
            <a:extLst>
              <a:ext uri="{FF2B5EF4-FFF2-40B4-BE49-F238E27FC236}">
                <a16:creationId xmlns:a16="http://schemas.microsoft.com/office/drawing/2014/main" id="{336070D6-7920-8742-99EC-5A781BE18ECA}"/>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5092ABCC-341C-7248-8E34-542281419E7A}"/>
              </a:ext>
            </a:extLst>
          </p:cNvPr>
          <p:cNvPicPr>
            <a:picLocks noChangeAspect="1"/>
          </p:cNvPicPr>
          <p:nvPr userDrawn="1"/>
        </p:nvPicPr>
        <p:blipFill>
          <a:blip r:embed="rId3"/>
          <a:stretch>
            <a:fillRect/>
          </a:stretch>
        </p:blipFill>
        <p:spPr>
          <a:xfrm>
            <a:off x="462555" y="600107"/>
            <a:ext cx="2317715" cy="360533"/>
          </a:xfrm>
          <a:prstGeom prst="rect">
            <a:avLst/>
          </a:prstGeom>
        </p:spPr>
      </p:pic>
    </p:spTree>
    <p:extLst>
      <p:ext uri="{BB962C8B-B14F-4D97-AF65-F5344CB8AC3E}">
        <p14:creationId xmlns:p14="http://schemas.microsoft.com/office/powerpoint/2010/main" val="33614570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82AF25-4275-3F46-B8CA-C6A24024FF71}"/>
              </a:ext>
            </a:extLst>
          </p:cNvPr>
          <p:cNvPicPr>
            <a:picLocks noChangeAspect="1"/>
          </p:cNvPicPr>
          <p:nvPr userDrawn="1"/>
        </p:nvPicPr>
        <p:blipFill rotWithShape="1">
          <a:blip r:embed="rId2"/>
          <a:srcRect t="18835" b="26751"/>
          <a:stretch/>
        </p:blipFill>
        <p:spPr>
          <a:xfrm>
            <a:off x="0" y="0"/>
            <a:ext cx="12192000" cy="4470399"/>
          </a:xfrm>
          <a:prstGeom prst="rect">
            <a:avLst/>
          </a:prstGeom>
        </p:spPr>
      </p:pic>
      <p:sp>
        <p:nvSpPr>
          <p:cNvPr id="9" name="Rectangle 8">
            <a:extLst>
              <a:ext uri="{FF2B5EF4-FFF2-40B4-BE49-F238E27FC236}">
                <a16:creationId xmlns:a16="http://schemas.microsoft.com/office/drawing/2014/main" id="{B7C262B9-3D32-A345-B686-B5938C2D1491}"/>
              </a:ext>
            </a:extLst>
          </p:cNvPr>
          <p:cNvSpPr/>
          <p:nvPr userDrawn="1"/>
        </p:nvSpPr>
        <p:spPr>
          <a:xfrm>
            <a:off x="0" y="4470401"/>
            <a:ext cx="12192000" cy="238760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65B86DE-25F1-DF42-B209-0019C35EC696}"/>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23928" t="2520" b="13551"/>
          <a:stretch/>
        </p:blipFill>
        <p:spPr>
          <a:xfrm>
            <a:off x="-14459" y="4470400"/>
            <a:ext cx="6082750" cy="2387600"/>
          </a:xfrm>
          <a:prstGeom prst="rect">
            <a:avLst/>
          </a:prstGeom>
        </p:spPr>
      </p:pic>
      <p:sp>
        <p:nvSpPr>
          <p:cNvPr id="10" name="Title 1">
            <a:extLst>
              <a:ext uri="{FF2B5EF4-FFF2-40B4-BE49-F238E27FC236}">
                <a16:creationId xmlns:a16="http://schemas.microsoft.com/office/drawing/2014/main" id="{E32D002B-C9C4-9A4B-9D0D-2936FB142FFD}"/>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a:t>Click to edit Master title style</a:t>
            </a:r>
          </a:p>
        </p:txBody>
      </p:sp>
      <p:sp>
        <p:nvSpPr>
          <p:cNvPr id="12" name="Subtitle 2">
            <a:extLst>
              <a:ext uri="{FF2B5EF4-FFF2-40B4-BE49-F238E27FC236}">
                <a16:creationId xmlns:a16="http://schemas.microsoft.com/office/drawing/2014/main" id="{B73E9337-8CBC-884D-9720-2A957246F060}"/>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7CC61C73-7279-2A42-9FB0-5B1760CE3ED7}"/>
              </a:ext>
            </a:extLst>
          </p:cNvPr>
          <p:cNvPicPr>
            <a:picLocks noChangeAspect="1"/>
          </p:cNvPicPr>
          <p:nvPr userDrawn="1"/>
        </p:nvPicPr>
        <p:blipFill>
          <a:blip r:embed="rId4"/>
          <a:stretch>
            <a:fillRect/>
          </a:stretch>
        </p:blipFill>
        <p:spPr>
          <a:xfrm>
            <a:off x="462555" y="6108278"/>
            <a:ext cx="2317715" cy="360533"/>
          </a:xfrm>
          <a:prstGeom prst="rect">
            <a:avLst/>
          </a:prstGeom>
        </p:spPr>
      </p:pic>
    </p:spTree>
    <p:extLst>
      <p:ext uri="{BB962C8B-B14F-4D97-AF65-F5344CB8AC3E}">
        <p14:creationId xmlns:p14="http://schemas.microsoft.com/office/powerpoint/2010/main" val="591698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Slide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234DC1-2E79-3E48-A720-5E9E02FE87E3}"/>
              </a:ext>
            </a:extLst>
          </p:cNvPr>
          <p:cNvPicPr>
            <a:picLocks noChangeAspect="1"/>
          </p:cNvPicPr>
          <p:nvPr userDrawn="1"/>
        </p:nvPicPr>
        <p:blipFill rotWithShape="1">
          <a:blip r:embed="rId2"/>
          <a:srcRect l="-1273" t="397" r="5251" b="3977"/>
          <a:stretch/>
        </p:blipFill>
        <p:spPr>
          <a:xfrm>
            <a:off x="1972590" y="0"/>
            <a:ext cx="10219410" cy="6858000"/>
          </a:xfrm>
          <a:prstGeom prst="rect">
            <a:avLst/>
          </a:prstGeom>
        </p:spPr>
      </p:pic>
      <p:sp>
        <p:nvSpPr>
          <p:cNvPr id="9" name="Rectangle 8">
            <a:extLst>
              <a:ext uri="{FF2B5EF4-FFF2-40B4-BE49-F238E27FC236}">
                <a16:creationId xmlns:a16="http://schemas.microsoft.com/office/drawing/2014/main" id="{1807BD2F-A8AB-7B43-8D92-09290F4304DE}"/>
              </a:ext>
            </a:extLst>
          </p:cNvPr>
          <p:cNvSpPr/>
          <p:nvPr userDrawn="1"/>
        </p:nvSpPr>
        <p:spPr>
          <a:xfrm>
            <a:off x="-4443" y="0"/>
            <a:ext cx="4960006" cy="685800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DAF91141-382F-DD4B-8EED-C66B47DB8500}"/>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a:t>Click to edit Master </a:t>
            </a:r>
            <a:br>
              <a:rPr lang="en-US"/>
            </a:br>
            <a:r>
              <a:rPr lang="en-US"/>
              <a:t>title style</a:t>
            </a:r>
          </a:p>
        </p:txBody>
      </p:sp>
      <p:sp>
        <p:nvSpPr>
          <p:cNvPr id="10" name="Subtitle 2">
            <a:extLst>
              <a:ext uri="{FF2B5EF4-FFF2-40B4-BE49-F238E27FC236}">
                <a16:creationId xmlns:a16="http://schemas.microsoft.com/office/drawing/2014/main" id="{78146838-73F6-5F41-BC5E-6D3D77C06339}"/>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Picture 11">
            <a:extLst>
              <a:ext uri="{FF2B5EF4-FFF2-40B4-BE49-F238E27FC236}">
                <a16:creationId xmlns:a16="http://schemas.microsoft.com/office/drawing/2014/main" id="{790F591B-FEF9-EC40-83B3-787B64F1F1D8}"/>
              </a:ext>
            </a:extLst>
          </p:cNvPr>
          <p:cNvPicPr>
            <a:picLocks noChangeAspect="1"/>
          </p:cNvPicPr>
          <p:nvPr userDrawn="1"/>
        </p:nvPicPr>
        <p:blipFill>
          <a:blip r:embed="rId3"/>
          <a:stretch>
            <a:fillRect/>
          </a:stretch>
        </p:blipFill>
        <p:spPr>
          <a:xfrm>
            <a:off x="462555" y="600107"/>
            <a:ext cx="2317715" cy="360533"/>
          </a:xfrm>
          <a:prstGeom prst="rect">
            <a:avLst/>
          </a:prstGeom>
        </p:spPr>
      </p:pic>
    </p:spTree>
    <p:extLst>
      <p:ext uri="{BB962C8B-B14F-4D97-AF65-F5344CB8AC3E}">
        <p14:creationId xmlns:p14="http://schemas.microsoft.com/office/powerpoint/2010/main" val="25834504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7BF69D-5056-3041-AA91-56FB869C266F}"/>
              </a:ext>
            </a:extLst>
          </p:cNvPr>
          <p:cNvSpPr/>
          <p:nvPr userDrawn="1"/>
        </p:nvSpPr>
        <p:spPr>
          <a:xfrm>
            <a:off x="0" y="4470401"/>
            <a:ext cx="12192000" cy="23876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96152F9-20FC-1942-BFE4-4BA354582F8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3928" t="2520" b="13551"/>
          <a:stretch/>
        </p:blipFill>
        <p:spPr>
          <a:xfrm>
            <a:off x="-14459" y="4470400"/>
            <a:ext cx="6082750" cy="2387600"/>
          </a:xfrm>
          <a:prstGeom prst="rect">
            <a:avLst/>
          </a:prstGeom>
        </p:spPr>
      </p:pic>
      <p:pic>
        <p:nvPicPr>
          <p:cNvPr id="7" name="Picture 6">
            <a:extLst>
              <a:ext uri="{FF2B5EF4-FFF2-40B4-BE49-F238E27FC236}">
                <a16:creationId xmlns:a16="http://schemas.microsoft.com/office/drawing/2014/main" id="{E8F3752A-EBC1-B84E-8A15-AA1B368F8B8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0"/>
            <a:ext cx="12192000" cy="4531360"/>
          </a:xfrm>
          <a:prstGeom prst="rect">
            <a:avLst/>
          </a:prstGeom>
        </p:spPr>
      </p:pic>
      <p:sp>
        <p:nvSpPr>
          <p:cNvPr id="14" name="Title 1">
            <a:extLst>
              <a:ext uri="{FF2B5EF4-FFF2-40B4-BE49-F238E27FC236}">
                <a16:creationId xmlns:a16="http://schemas.microsoft.com/office/drawing/2014/main" id="{9B781210-C851-894B-A7FC-84BCC6EEB26B}"/>
              </a:ext>
            </a:extLst>
          </p:cNvPr>
          <p:cNvSpPr>
            <a:spLocks noGrp="1"/>
          </p:cNvSpPr>
          <p:nvPr>
            <p:ph type="ctrTitle"/>
          </p:nvPr>
        </p:nvSpPr>
        <p:spPr>
          <a:xfrm>
            <a:off x="4880238" y="4831424"/>
            <a:ext cx="6841861" cy="867123"/>
          </a:xfrm>
          <a:prstGeom prst="rect">
            <a:avLst/>
          </a:prstGeom>
        </p:spPr>
        <p:txBody>
          <a:bodyPr anchor="t">
            <a:noAutofit/>
          </a:bodyPr>
          <a:lstStyle>
            <a:lvl1pPr algn="l">
              <a:defRPr sz="3600">
                <a:solidFill>
                  <a:schemeClr val="bg1"/>
                </a:solidFill>
              </a:defRPr>
            </a:lvl1pPr>
          </a:lstStyle>
          <a:p>
            <a:r>
              <a:rPr lang="en-US"/>
              <a:t>Click to edit Master title style</a:t>
            </a:r>
          </a:p>
        </p:txBody>
      </p:sp>
      <p:sp>
        <p:nvSpPr>
          <p:cNvPr id="15" name="Subtitle 2">
            <a:extLst>
              <a:ext uri="{FF2B5EF4-FFF2-40B4-BE49-F238E27FC236}">
                <a16:creationId xmlns:a16="http://schemas.microsoft.com/office/drawing/2014/main" id="{170B05C5-F7EA-4D4E-BD7E-769BEB0BB8B9}"/>
              </a:ext>
            </a:extLst>
          </p:cNvPr>
          <p:cNvSpPr>
            <a:spLocks noGrp="1"/>
          </p:cNvSpPr>
          <p:nvPr>
            <p:ph type="subTitle" idx="1"/>
          </p:nvPr>
        </p:nvSpPr>
        <p:spPr>
          <a:xfrm>
            <a:off x="4880238" y="5486140"/>
            <a:ext cx="6841861" cy="503500"/>
          </a:xfrm>
          <a:prstGeom prst="rect">
            <a:avLst/>
          </a:prstGeom>
        </p:spPr>
        <p:txBody>
          <a:bodyPr anchor="t">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E4D257CE-80DB-C040-B3A5-26E0D98F5E12}"/>
              </a:ext>
            </a:extLst>
          </p:cNvPr>
          <p:cNvPicPr>
            <a:picLocks noChangeAspect="1"/>
          </p:cNvPicPr>
          <p:nvPr userDrawn="1"/>
        </p:nvPicPr>
        <p:blipFill>
          <a:blip r:embed="rId4"/>
          <a:stretch>
            <a:fillRect/>
          </a:stretch>
        </p:blipFill>
        <p:spPr>
          <a:xfrm>
            <a:off x="462555" y="6108278"/>
            <a:ext cx="2317715" cy="360533"/>
          </a:xfrm>
          <a:prstGeom prst="rect">
            <a:avLst/>
          </a:prstGeom>
        </p:spPr>
      </p:pic>
    </p:spTree>
    <p:extLst>
      <p:ext uri="{BB962C8B-B14F-4D97-AF65-F5344CB8AC3E}">
        <p14:creationId xmlns:p14="http://schemas.microsoft.com/office/powerpoint/2010/main" val="1882232889"/>
      </p:ext>
    </p:extLst>
  </p:cSld>
  <p:clrMapOvr>
    <a:masterClrMapping/>
  </p:clrMapOvr>
  <p:extLst>
    <p:ext uri="{DCECCB84-F9BA-43D5-87BE-67443E8EF086}">
      <p15:sldGuideLst xmlns:p15="http://schemas.microsoft.com/office/powerpoint/2012/main">
        <p15:guide id="1" orient="horz" pos="4056">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FEFC3F-B00D-A44B-A432-8B26DBE8B21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482"/>
          <a:stretch/>
        </p:blipFill>
        <p:spPr>
          <a:xfrm>
            <a:off x="4536322" y="0"/>
            <a:ext cx="7655678" cy="6858000"/>
          </a:xfrm>
          <a:prstGeom prst="rect">
            <a:avLst/>
          </a:prstGeom>
        </p:spPr>
      </p:pic>
      <p:sp>
        <p:nvSpPr>
          <p:cNvPr id="9" name="Rectangle 8">
            <a:extLst>
              <a:ext uri="{FF2B5EF4-FFF2-40B4-BE49-F238E27FC236}">
                <a16:creationId xmlns:a16="http://schemas.microsoft.com/office/drawing/2014/main" id="{1807BD2F-A8AB-7B43-8D92-09290F4304DE}"/>
              </a:ext>
            </a:extLst>
          </p:cNvPr>
          <p:cNvSpPr/>
          <p:nvPr userDrawn="1"/>
        </p:nvSpPr>
        <p:spPr>
          <a:xfrm>
            <a:off x="0" y="0"/>
            <a:ext cx="4960006"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AF357FD3-999F-B44E-B067-85FC9A629087}"/>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a:t>Click to edit Master </a:t>
            </a:r>
            <a:br>
              <a:rPr lang="en-US"/>
            </a:br>
            <a:r>
              <a:rPr lang="en-US"/>
              <a:t>title style</a:t>
            </a:r>
          </a:p>
        </p:txBody>
      </p:sp>
      <p:sp>
        <p:nvSpPr>
          <p:cNvPr id="8" name="Subtitle 2">
            <a:extLst>
              <a:ext uri="{FF2B5EF4-FFF2-40B4-BE49-F238E27FC236}">
                <a16:creationId xmlns:a16="http://schemas.microsoft.com/office/drawing/2014/main" id="{DF9F3B64-ACC8-ED43-A3A0-D07E3A4935EC}"/>
              </a:ext>
            </a:extLst>
          </p:cNvPr>
          <p:cNvSpPr>
            <a:spLocks noGrp="1"/>
          </p:cNvSpPr>
          <p:nvPr>
            <p:ph type="subTitle" idx="1"/>
          </p:nvPr>
        </p:nvSpPr>
        <p:spPr>
          <a:xfrm>
            <a:off x="371345" y="4159821"/>
            <a:ext cx="3699523" cy="1038777"/>
          </a:xfrm>
          <a:prstGeom prst="rect">
            <a:avLst/>
          </a:prstGeom>
        </p:spPr>
        <p:txBody>
          <a:bodyPr>
            <a:normAutofit/>
          </a:bodyPr>
          <a:lstStyle>
            <a:lvl1pPr marL="0" indent="0" algn="l">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2EE71443-5CC4-D54B-860A-06C702EB135F}"/>
              </a:ext>
            </a:extLst>
          </p:cNvPr>
          <p:cNvPicPr>
            <a:picLocks noChangeAspect="1"/>
          </p:cNvPicPr>
          <p:nvPr userDrawn="1"/>
        </p:nvPicPr>
        <p:blipFill>
          <a:blip r:embed="rId3"/>
          <a:stretch>
            <a:fillRect/>
          </a:stretch>
        </p:blipFill>
        <p:spPr>
          <a:xfrm>
            <a:off x="462555" y="600107"/>
            <a:ext cx="2317715" cy="360533"/>
          </a:xfrm>
          <a:prstGeom prst="rect">
            <a:avLst/>
          </a:prstGeom>
        </p:spPr>
      </p:pic>
    </p:spTree>
    <p:extLst>
      <p:ext uri="{BB962C8B-B14F-4D97-AF65-F5344CB8AC3E}">
        <p14:creationId xmlns:p14="http://schemas.microsoft.com/office/powerpoint/2010/main" val="2381228250"/>
      </p:ext>
    </p:extLst>
  </p:cSld>
  <p:clrMapOvr>
    <a:masterClrMapping/>
  </p:clrMapOvr>
  <p:extLst>
    <p:ext uri="{DCECCB84-F9BA-43D5-87BE-67443E8EF086}">
      <p15:sldGuideLst xmlns:p15="http://schemas.microsoft.com/office/powerpoint/2012/main">
        <p15:guide id="1" orient="horz" pos="2160">
          <p15:clr>
            <a:srgbClr val="FBAE40"/>
          </p15:clr>
        </p15:guide>
        <p15:guide id="2" pos="28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FE5335-C778-F54C-886C-3FC737951083}"/>
              </a:ext>
            </a:extLst>
          </p:cNvPr>
          <p:cNvSpPr/>
          <p:nvPr userDrawn="1"/>
        </p:nvSpPr>
        <p:spPr>
          <a:xfrm>
            <a:off x="0" y="0"/>
            <a:ext cx="12192000" cy="6858000"/>
          </a:xfrm>
          <a:prstGeom prst="rect">
            <a:avLst/>
          </a:prstGeom>
          <a:solidFill>
            <a:srgbClr val="2457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3" name="Picture 12">
            <a:extLst>
              <a:ext uri="{FF2B5EF4-FFF2-40B4-BE49-F238E27FC236}">
                <a16:creationId xmlns:a16="http://schemas.microsoft.com/office/drawing/2014/main" id="{6DEBADF0-A79A-8F42-B5DB-406D8EFF20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
        <p:nvSpPr>
          <p:cNvPr id="2" name="Title 1">
            <a:extLst>
              <a:ext uri="{FF2B5EF4-FFF2-40B4-BE49-F238E27FC236}">
                <a16:creationId xmlns:a16="http://schemas.microsoft.com/office/drawing/2014/main" id="{BB29498A-9AA1-6246-828C-D8B12C2AA9D0}"/>
              </a:ext>
            </a:extLst>
          </p:cNvPr>
          <p:cNvSpPr>
            <a:spLocks noGrp="1"/>
          </p:cNvSpPr>
          <p:nvPr>
            <p:ph type="title"/>
          </p:nvPr>
        </p:nvSpPr>
        <p:spPr>
          <a:xfrm>
            <a:off x="831850" y="1709738"/>
            <a:ext cx="10515600" cy="2852737"/>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F009A2B2-7B92-924A-8FD4-9F80063469DD}"/>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17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8FEDB7A7-5E42-5F40-AE06-E30E81961AF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fld id="{262BAFDC-492D-CB4D-B02A-4A44B4604C8A}" type="slidenum">
              <a:rPr lang="en-US" smtClean="0"/>
              <a:pPr/>
              <a:t>‹#›</a:t>
            </a:fld>
            <a:endParaRPr lang="en-US"/>
          </a:p>
        </p:txBody>
      </p:sp>
    </p:spTree>
    <p:extLst>
      <p:ext uri="{BB962C8B-B14F-4D97-AF65-F5344CB8AC3E}">
        <p14:creationId xmlns:p14="http://schemas.microsoft.com/office/powerpoint/2010/main" val="32023518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FE5335-C778-F54C-886C-3FC737951083}"/>
              </a:ext>
            </a:extLst>
          </p:cNvPr>
          <p:cNvSpPr/>
          <p:nvPr userDrawn="1"/>
        </p:nvSpPr>
        <p:spPr>
          <a:xfrm>
            <a:off x="0" y="0"/>
            <a:ext cx="12192000"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3" name="Picture 12">
            <a:extLst>
              <a:ext uri="{FF2B5EF4-FFF2-40B4-BE49-F238E27FC236}">
                <a16:creationId xmlns:a16="http://schemas.microsoft.com/office/drawing/2014/main" id="{6DEBADF0-A79A-8F42-B5DB-406D8EFF20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
        <p:nvSpPr>
          <p:cNvPr id="2" name="Title 1">
            <a:extLst>
              <a:ext uri="{FF2B5EF4-FFF2-40B4-BE49-F238E27FC236}">
                <a16:creationId xmlns:a16="http://schemas.microsoft.com/office/drawing/2014/main" id="{BB29498A-9AA1-6246-828C-D8B12C2AA9D0}"/>
              </a:ext>
            </a:extLst>
          </p:cNvPr>
          <p:cNvSpPr>
            <a:spLocks noGrp="1"/>
          </p:cNvSpPr>
          <p:nvPr>
            <p:ph type="title"/>
          </p:nvPr>
        </p:nvSpPr>
        <p:spPr>
          <a:xfrm>
            <a:off x="831850" y="1709738"/>
            <a:ext cx="10515600" cy="2852737"/>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F009A2B2-7B92-924A-8FD4-9F80063469DD}"/>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17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8FEDB7A7-5E42-5F40-AE06-E30E81961AF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fld id="{262BAFDC-492D-CB4D-B02A-4A44B4604C8A}" type="slidenum">
              <a:rPr lang="en-US" smtClean="0"/>
              <a:pPr/>
              <a:t>‹#›</a:t>
            </a:fld>
            <a:endParaRPr lang="en-US"/>
          </a:p>
        </p:txBody>
      </p:sp>
    </p:spTree>
    <p:extLst>
      <p:ext uri="{BB962C8B-B14F-4D97-AF65-F5344CB8AC3E}">
        <p14:creationId xmlns:p14="http://schemas.microsoft.com/office/powerpoint/2010/main" val="34074055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FE5335-C778-F54C-886C-3FC737951083}"/>
              </a:ext>
            </a:extLst>
          </p:cNvPr>
          <p:cNvSpPr/>
          <p:nvPr userDrawn="1"/>
        </p:nvSpPr>
        <p:spPr>
          <a:xfrm>
            <a:off x="0" y="0"/>
            <a:ext cx="12192000" cy="6858000"/>
          </a:xfrm>
          <a:prstGeom prst="rect">
            <a:avLst/>
          </a:prstGeom>
          <a:solidFill>
            <a:srgbClr val="C88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3" name="Picture 12">
            <a:extLst>
              <a:ext uri="{FF2B5EF4-FFF2-40B4-BE49-F238E27FC236}">
                <a16:creationId xmlns:a16="http://schemas.microsoft.com/office/drawing/2014/main" id="{6DEBADF0-A79A-8F42-B5DB-406D8EFF20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
        <p:nvSpPr>
          <p:cNvPr id="2" name="Title 1">
            <a:extLst>
              <a:ext uri="{FF2B5EF4-FFF2-40B4-BE49-F238E27FC236}">
                <a16:creationId xmlns:a16="http://schemas.microsoft.com/office/drawing/2014/main" id="{BB29498A-9AA1-6246-828C-D8B12C2AA9D0}"/>
              </a:ext>
            </a:extLst>
          </p:cNvPr>
          <p:cNvSpPr>
            <a:spLocks noGrp="1"/>
          </p:cNvSpPr>
          <p:nvPr>
            <p:ph type="title"/>
          </p:nvPr>
        </p:nvSpPr>
        <p:spPr>
          <a:xfrm>
            <a:off x="831850" y="1709738"/>
            <a:ext cx="10515600" cy="2852737"/>
          </a:xfrm>
          <a:prstGeom prst="rect">
            <a:avLst/>
          </a:prstGeom>
        </p:spPr>
        <p:txBody>
          <a:bodyPr anchor="b">
            <a:normAutofit/>
          </a:bodyPr>
          <a:lstStyle>
            <a:lvl1pPr>
              <a:defRPr sz="36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F009A2B2-7B92-924A-8FD4-9F80063469DD}"/>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17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8FEDB7A7-5E42-5F40-AE06-E30E81961AF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fld id="{262BAFDC-492D-CB4D-B02A-4A44B4604C8A}" type="slidenum">
              <a:rPr lang="en-US" smtClean="0"/>
              <a:pPr/>
              <a:t>‹#›</a:t>
            </a:fld>
            <a:endParaRPr lang="en-US"/>
          </a:p>
        </p:txBody>
      </p:sp>
    </p:spTree>
    <p:extLst>
      <p:ext uri="{BB962C8B-B14F-4D97-AF65-F5344CB8AC3E}">
        <p14:creationId xmlns:p14="http://schemas.microsoft.com/office/powerpoint/2010/main" val="31157301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7933D3-0A5E-2141-AFD9-9BEF932B3AB7}"/>
              </a:ext>
            </a:extLst>
          </p:cNvPr>
          <p:cNvSpPr/>
          <p:nvPr userDrawn="1"/>
        </p:nvSpPr>
        <p:spPr>
          <a:xfrm>
            <a:off x="0" y="1"/>
            <a:ext cx="12192000" cy="176934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091E0A-35E3-8047-B62E-E7DB7B1319E2}"/>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5CB8C75-089E-284F-BF0C-EB78761405BD}"/>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a:p>
        </p:txBody>
      </p:sp>
      <p:pic>
        <p:nvPicPr>
          <p:cNvPr id="12" name="Picture 11">
            <a:extLst>
              <a:ext uri="{FF2B5EF4-FFF2-40B4-BE49-F238E27FC236}">
                <a16:creationId xmlns:a16="http://schemas.microsoft.com/office/drawing/2014/main" id="{72A89C11-0AE8-C940-98FB-4215A5296D2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Tree>
    <p:extLst>
      <p:ext uri="{BB962C8B-B14F-4D97-AF65-F5344CB8AC3E}">
        <p14:creationId xmlns:p14="http://schemas.microsoft.com/office/powerpoint/2010/main" val="31836813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7933D3-0A5E-2141-AFD9-9BEF932B3AB7}"/>
              </a:ext>
            </a:extLst>
          </p:cNvPr>
          <p:cNvSpPr/>
          <p:nvPr userDrawn="1"/>
        </p:nvSpPr>
        <p:spPr>
          <a:xfrm>
            <a:off x="0" y="1"/>
            <a:ext cx="12192000" cy="176934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5CB8C75-089E-284F-BF0C-EB78761405BD}"/>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a:p>
        </p:txBody>
      </p:sp>
      <p:sp>
        <p:nvSpPr>
          <p:cNvPr id="10" name="Title 1">
            <a:extLst>
              <a:ext uri="{FF2B5EF4-FFF2-40B4-BE49-F238E27FC236}">
                <a16:creationId xmlns:a16="http://schemas.microsoft.com/office/drawing/2014/main" id="{A703AEF7-F590-D544-8496-ABE8662B6EF0}"/>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bg1"/>
                </a:solidFill>
              </a:defRPr>
            </a:lvl1pPr>
          </a:lstStyle>
          <a:p>
            <a:r>
              <a:rPr lang="en-US"/>
              <a:t>Click to edit Master title style</a:t>
            </a:r>
          </a:p>
        </p:txBody>
      </p:sp>
      <p:pic>
        <p:nvPicPr>
          <p:cNvPr id="14" name="Picture 13">
            <a:extLst>
              <a:ext uri="{FF2B5EF4-FFF2-40B4-BE49-F238E27FC236}">
                <a16:creationId xmlns:a16="http://schemas.microsoft.com/office/drawing/2014/main" id="{E4A6181F-FF53-BB40-8818-DD44D00F337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90100" y="-59459"/>
            <a:ext cx="2501900" cy="1828800"/>
          </a:xfrm>
          <a:prstGeom prst="rect">
            <a:avLst/>
          </a:prstGeom>
        </p:spPr>
      </p:pic>
    </p:spTree>
    <p:extLst>
      <p:ext uri="{BB962C8B-B14F-4D97-AF65-F5344CB8AC3E}">
        <p14:creationId xmlns:p14="http://schemas.microsoft.com/office/powerpoint/2010/main" val="2475592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F941CA1-C3B8-0745-8AFD-4A7A6D44D2B1}"/>
              </a:ext>
            </a:extLst>
          </p:cNvPr>
          <p:cNvSpPr>
            <a:spLocks noGrp="1"/>
          </p:cNvSpPr>
          <p:nvPr>
            <p:ph type="sldNum" sz="quarter" idx="12"/>
          </p:nvPr>
        </p:nvSpPr>
        <p:spPr>
          <a:xfrm>
            <a:off x="8610600" y="6356350"/>
            <a:ext cx="2743200" cy="365125"/>
          </a:xfrm>
          <a:prstGeom prst="rect">
            <a:avLst/>
          </a:prstGeom>
        </p:spPr>
        <p:txBody>
          <a:bodyPr/>
          <a:lstStyle/>
          <a:p>
            <a:fld id="{262BAFDC-492D-CB4D-B02A-4A44B4604C8A}" type="slidenum">
              <a:rPr lang="en-US" smtClean="0"/>
              <a:t>‹#›</a:t>
            </a:fld>
            <a:endParaRPr lang="en-US"/>
          </a:p>
        </p:txBody>
      </p:sp>
      <p:sp>
        <p:nvSpPr>
          <p:cNvPr id="11" name="Content Placeholder 2">
            <a:extLst>
              <a:ext uri="{FF2B5EF4-FFF2-40B4-BE49-F238E27FC236}">
                <a16:creationId xmlns:a16="http://schemas.microsoft.com/office/drawing/2014/main" id="{61435897-19FB-8A47-B753-A3F4E087F40C}"/>
              </a:ext>
            </a:extLst>
          </p:cNvPr>
          <p:cNvSpPr>
            <a:spLocks noGrp="1"/>
          </p:cNvSpPr>
          <p:nvPr>
            <p:ph idx="1"/>
          </p:nvPr>
        </p:nvSpPr>
        <p:spPr>
          <a:xfrm>
            <a:off x="838200" y="1979543"/>
            <a:ext cx="10515600" cy="4741931"/>
          </a:xfrm>
          <a:prstGeom prst="rect">
            <a:avLst/>
          </a:prstGeom>
        </p:spPr>
        <p:txBody>
          <a:bodyPr/>
          <a:lstStyle>
            <a:lvl1pPr>
              <a:defRPr sz="1800"/>
            </a:lvl1pPr>
            <a:lvl2pPr>
              <a:defRPr sz="1600"/>
            </a:lvl2pPr>
            <a:lvl3pPr>
              <a:defRPr sz="1400"/>
            </a:lvl3pPr>
            <a:lvl4pPr>
              <a:defRPr sz="12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943BBE4A-0877-944C-9695-21DDE1A2AAD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5400" y="3180576"/>
            <a:ext cx="7086600" cy="3683000"/>
          </a:xfrm>
          <a:prstGeom prst="rect">
            <a:avLst/>
          </a:prstGeom>
        </p:spPr>
      </p:pic>
      <p:sp>
        <p:nvSpPr>
          <p:cNvPr id="15" name="Title 1">
            <a:extLst>
              <a:ext uri="{FF2B5EF4-FFF2-40B4-BE49-F238E27FC236}">
                <a16:creationId xmlns:a16="http://schemas.microsoft.com/office/drawing/2014/main" id="{2F31BF77-AE00-1242-BA44-6C474D089F76}"/>
              </a:ext>
            </a:extLst>
          </p:cNvPr>
          <p:cNvSpPr>
            <a:spLocks noGrp="1"/>
          </p:cNvSpPr>
          <p:nvPr>
            <p:ph type="title"/>
          </p:nvPr>
        </p:nvSpPr>
        <p:spPr>
          <a:xfrm>
            <a:off x="838200" y="424695"/>
            <a:ext cx="10515600" cy="1325563"/>
          </a:xfrm>
          <a:prstGeom prst="rect">
            <a:avLst/>
          </a:prstGeom>
        </p:spPr>
        <p:txBody>
          <a:bodyPr>
            <a:normAutofit/>
          </a:bodyPr>
          <a:lstStyle>
            <a:lvl1pPr>
              <a:defRPr sz="2800">
                <a:solidFill>
                  <a:schemeClr val="accent1">
                    <a:lumMod val="50000"/>
                  </a:schemeClr>
                </a:solidFill>
              </a:defRPr>
            </a:lvl1pPr>
          </a:lstStyle>
          <a:p>
            <a:r>
              <a:rPr lang="en-US"/>
              <a:t>Click to edit Master title style</a:t>
            </a:r>
          </a:p>
        </p:txBody>
      </p:sp>
    </p:spTree>
    <p:extLst>
      <p:ext uri="{BB962C8B-B14F-4D97-AF65-F5344CB8AC3E}">
        <p14:creationId xmlns:p14="http://schemas.microsoft.com/office/powerpoint/2010/main" val="21853461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1">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09F5A4F-D933-A144-B5A8-E90EFA9B2838}"/>
              </a:ext>
            </a:extLst>
          </p:cNvPr>
          <p:cNvSpPr>
            <a:spLocks noGrp="1"/>
          </p:cNvSpPr>
          <p:nvPr>
            <p:ph type="pic" sz="quarter" idx="13"/>
          </p:nvPr>
        </p:nvSpPr>
        <p:spPr>
          <a:xfrm>
            <a:off x="7251700" y="-1"/>
            <a:ext cx="4940300" cy="6356351"/>
          </a:xfrm>
          <a:prstGeom prst="rect">
            <a:avLst/>
          </a:prstGeom>
        </p:spPr>
        <p:txBody>
          <a:bodyPr/>
          <a:lstStyle/>
          <a:p>
            <a:endParaRPr lang="en-US"/>
          </a:p>
        </p:txBody>
      </p:sp>
      <p:sp>
        <p:nvSpPr>
          <p:cNvPr id="8" name="Rectangle 7">
            <a:extLst>
              <a:ext uri="{FF2B5EF4-FFF2-40B4-BE49-F238E27FC236}">
                <a16:creationId xmlns:a16="http://schemas.microsoft.com/office/drawing/2014/main" id="{CDA3367F-E06A-B44B-8B81-07500C4CB23A}"/>
              </a:ext>
            </a:extLst>
          </p:cNvPr>
          <p:cNvSpPr/>
          <p:nvPr userDrawn="1"/>
        </p:nvSpPr>
        <p:spPr>
          <a:xfrm>
            <a:off x="7251698" y="6356350"/>
            <a:ext cx="4940301" cy="52308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D32257B-C490-AB4E-88D4-2979F71B813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251698" y="6356350"/>
            <a:ext cx="4991102" cy="523079"/>
          </a:xfrm>
          <a:prstGeom prst="rect">
            <a:avLst/>
          </a:prstGeom>
        </p:spPr>
      </p:pic>
      <p:sp>
        <p:nvSpPr>
          <p:cNvPr id="2" name="Title 1">
            <a:extLst>
              <a:ext uri="{FF2B5EF4-FFF2-40B4-BE49-F238E27FC236}">
                <a16:creationId xmlns:a16="http://schemas.microsoft.com/office/drawing/2014/main" id="{826FEB6D-8189-8641-8F08-BA2ABC003E5D}"/>
              </a:ext>
            </a:extLst>
          </p:cNvPr>
          <p:cNvSpPr>
            <a:spLocks noGrp="1"/>
          </p:cNvSpPr>
          <p:nvPr>
            <p:ph type="title"/>
          </p:nvPr>
        </p:nvSpPr>
        <p:spPr>
          <a:xfrm>
            <a:off x="838200" y="365125"/>
            <a:ext cx="5905500" cy="1325563"/>
          </a:xfrm>
          <a:prstGeom prst="rect">
            <a:avLst/>
          </a:prstGeom>
        </p:spPr>
        <p:txBody>
          <a:bodyPr/>
          <a:lstStyle>
            <a:lvl1pPr>
              <a:defRPr>
                <a:solidFill>
                  <a:schemeClr val="accent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860CD08-6C04-7A41-BF25-E80EB1CD684F}"/>
              </a:ext>
            </a:extLst>
          </p:cNvPr>
          <p:cNvSpPr>
            <a:spLocks noGrp="1"/>
          </p:cNvSpPr>
          <p:nvPr>
            <p:ph sz="half" idx="1"/>
          </p:nvPr>
        </p:nvSpPr>
        <p:spPr>
          <a:xfrm>
            <a:off x="838200" y="1825625"/>
            <a:ext cx="5905500" cy="406717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93806C1-98B6-AD4E-8AD0-3AF139A4849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262BAFDC-492D-CB4D-B02A-4A44B4604C8A}" type="slidenum">
              <a:rPr lang="en-US" smtClean="0"/>
              <a:pPr/>
              <a:t>‹#›</a:t>
            </a:fld>
            <a:endParaRPr lang="en-US"/>
          </a:p>
        </p:txBody>
      </p:sp>
    </p:spTree>
    <p:extLst>
      <p:ext uri="{BB962C8B-B14F-4D97-AF65-F5344CB8AC3E}">
        <p14:creationId xmlns:p14="http://schemas.microsoft.com/office/powerpoint/2010/main" val="32375077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2">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09F5A4F-D933-A144-B5A8-E90EFA9B2838}"/>
              </a:ext>
            </a:extLst>
          </p:cNvPr>
          <p:cNvSpPr>
            <a:spLocks noGrp="1"/>
          </p:cNvSpPr>
          <p:nvPr>
            <p:ph type="pic" sz="quarter" idx="13"/>
          </p:nvPr>
        </p:nvSpPr>
        <p:spPr>
          <a:xfrm>
            <a:off x="7251700" y="0"/>
            <a:ext cx="4940300" cy="6356350"/>
          </a:xfrm>
          <a:prstGeom prst="rect">
            <a:avLst/>
          </a:prstGeom>
        </p:spPr>
        <p:txBody>
          <a:bodyPr/>
          <a:lstStyle/>
          <a:p>
            <a:endParaRPr lang="en-US"/>
          </a:p>
        </p:txBody>
      </p:sp>
      <p:pic>
        <p:nvPicPr>
          <p:cNvPr id="4" name="Picture 3">
            <a:extLst>
              <a:ext uri="{FF2B5EF4-FFF2-40B4-BE49-F238E27FC236}">
                <a16:creationId xmlns:a16="http://schemas.microsoft.com/office/drawing/2014/main" id="{EE557DB7-8B47-0F45-B8BA-BB6514C6DBC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6356350"/>
            <a:ext cx="12211706" cy="501650"/>
          </a:xfrm>
          <a:prstGeom prst="rect">
            <a:avLst/>
          </a:prstGeom>
        </p:spPr>
      </p:pic>
      <p:sp>
        <p:nvSpPr>
          <p:cNvPr id="2" name="Title 1">
            <a:extLst>
              <a:ext uri="{FF2B5EF4-FFF2-40B4-BE49-F238E27FC236}">
                <a16:creationId xmlns:a16="http://schemas.microsoft.com/office/drawing/2014/main" id="{826FEB6D-8189-8641-8F08-BA2ABC003E5D}"/>
              </a:ext>
            </a:extLst>
          </p:cNvPr>
          <p:cNvSpPr>
            <a:spLocks noGrp="1"/>
          </p:cNvSpPr>
          <p:nvPr>
            <p:ph type="title"/>
          </p:nvPr>
        </p:nvSpPr>
        <p:spPr>
          <a:xfrm>
            <a:off x="838200" y="365125"/>
            <a:ext cx="5905500" cy="1325563"/>
          </a:xfrm>
          <a:prstGeom prst="rect">
            <a:avLst/>
          </a:prstGeom>
        </p:spPr>
        <p:txBody>
          <a:bodyPr/>
          <a:lstStyle>
            <a:lvl1pPr>
              <a:defRPr>
                <a:solidFill>
                  <a:schemeClr val="accent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860CD08-6C04-7A41-BF25-E80EB1CD684F}"/>
              </a:ext>
            </a:extLst>
          </p:cNvPr>
          <p:cNvSpPr>
            <a:spLocks noGrp="1"/>
          </p:cNvSpPr>
          <p:nvPr>
            <p:ph sz="half" idx="1"/>
          </p:nvPr>
        </p:nvSpPr>
        <p:spPr>
          <a:xfrm>
            <a:off x="838200" y="1825625"/>
            <a:ext cx="5905500" cy="406717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93806C1-98B6-AD4E-8AD0-3AF139A4849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262BAFDC-492D-CB4D-B02A-4A44B4604C8A}" type="slidenum">
              <a:rPr lang="en-US" smtClean="0"/>
              <a:pPr/>
              <a:t>‹#›</a:t>
            </a:fld>
            <a:endParaRPr lang="en-US"/>
          </a:p>
        </p:txBody>
      </p:sp>
    </p:spTree>
    <p:extLst>
      <p:ext uri="{BB962C8B-B14F-4D97-AF65-F5344CB8AC3E}">
        <p14:creationId xmlns:p14="http://schemas.microsoft.com/office/powerpoint/2010/main" val="35461509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Slide 3">
    <p:spTree>
      <p:nvGrpSpPr>
        <p:cNvPr id="1" name=""/>
        <p:cNvGrpSpPr/>
        <p:nvPr/>
      </p:nvGrpSpPr>
      <p:grpSpPr>
        <a:xfrm>
          <a:off x="0" y="0"/>
          <a:ext cx="0" cy="0"/>
          <a:chOff x="0" y="0"/>
          <a:chExt cx="0" cy="0"/>
        </a:xfrm>
      </p:grpSpPr>
      <p:sp>
        <p:nvSpPr>
          <p:cNvPr id="11" name="Picture Placeholder 12">
            <a:extLst>
              <a:ext uri="{FF2B5EF4-FFF2-40B4-BE49-F238E27FC236}">
                <a16:creationId xmlns:a16="http://schemas.microsoft.com/office/drawing/2014/main" id="{CC366260-8083-2548-BA95-D85664324D3F}"/>
              </a:ext>
            </a:extLst>
          </p:cNvPr>
          <p:cNvSpPr>
            <a:spLocks noGrp="1"/>
          </p:cNvSpPr>
          <p:nvPr>
            <p:ph type="pic" sz="quarter" idx="13"/>
          </p:nvPr>
        </p:nvSpPr>
        <p:spPr>
          <a:xfrm>
            <a:off x="0" y="0"/>
            <a:ext cx="12192000" cy="6858000"/>
          </a:xfrm>
          <a:prstGeom prst="rect">
            <a:avLst/>
          </a:prstGeom>
        </p:spPr>
        <p:txBody>
          <a:bodyPr/>
          <a:lstStyle/>
          <a:p>
            <a:endParaRPr lang="en-US"/>
          </a:p>
        </p:txBody>
      </p:sp>
      <p:sp>
        <p:nvSpPr>
          <p:cNvPr id="7" name="Title 1">
            <a:extLst>
              <a:ext uri="{FF2B5EF4-FFF2-40B4-BE49-F238E27FC236}">
                <a16:creationId xmlns:a16="http://schemas.microsoft.com/office/drawing/2014/main" id="{CF71EE2B-514B-9D42-80E4-8AB43D2CAD24}"/>
              </a:ext>
            </a:extLst>
          </p:cNvPr>
          <p:cNvSpPr>
            <a:spLocks noGrp="1"/>
          </p:cNvSpPr>
          <p:nvPr>
            <p:ph type="ctrTitle" hasCustomPrompt="1"/>
          </p:nvPr>
        </p:nvSpPr>
        <p:spPr>
          <a:xfrm>
            <a:off x="354720" y="1984763"/>
            <a:ext cx="3699523" cy="2078528"/>
          </a:xfrm>
          <a:prstGeom prst="rect">
            <a:avLst/>
          </a:prstGeom>
        </p:spPr>
        <p:txBody>
          <a:bodyPr anchor="b">
            <a:normAutofit/>
          </a:bodyPr>
          <a:lstStyle>
            <a:lvl1pPr algn="l">
              <a:defRPr sz="3600">
                <a:solidFill>
                  <a:schemeClr val="bg1"/>
                </a:solidFill>
              </a:defRPr>
            </a:lvl1pPr>
          </a:lstStyle>
          <a:p>
            <a:r>
              <a:rPr lang="en-US"/>
              <a:t>Click to edit Master </a:t>
            </a:r>
            <a:br>
              <a:rPr lang="en-US"/>
            </a:br>
            <a:r>
              <a:rPr lang="en-US"/>
              <a:t>title style</a:t>
            </a:r>
          </a:p>
        </p:txBody>
      </p:sp>
      <p:pic>
        <p:nvPicPr>
          <p:cNvPr id="10" name="Picture 9">
            <a:extLst>
              <a:ext uri="{FF2B5EF4-FFF2-40B4-BE49-F238E27FC236}">
                <a16:creationId xmlns:a16="http://schemas.microsoft.com/office/drawing/2014/main" id="{5092ABCC-341C-7248-8E34-542281419E7A}"/>
              </a:ext>
            </a:extLst>
          </p:cNvPr>
          <p:cNvPicPr>
            <a:picLocks noChangeAspect="1"/>
          </p:cNvPicPr>
          <p:nvPr userDrawn="1"/>
        </p:nvPicPr>
        <p:blipFill>
          <a:blip r:embed="rId2"/>
          <a:stretch>
            <a:fillRect/>
          </a:stretch>
        </p:blipFill>
        <p:spPr>
          <a:xfrm>
            <a:off x="462555" y="600107"/>
            <a:ext cx="2317715" cy="360533"/>
          </a:xfrm>
          <a:prstGeom prst="rect">
            <a:avLst/>
          </a:prstGeom>
        </p:spPr>
      </p:pic>
    </p:spTree>
    <p:extLst>
      <p:ext uri="{BB962C8B-B14F-4D97-AF65-F5344CB8AC3E}">
        <p14:creationId xmlns:p14="http://schemas.microsoft.com/office/powerpoint/2010/main" val="9585718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759110-4A05-384F-AB36-84C6013E6A3D}"/>
              </a:ext>
            </a:extLst>
          </p:cNvPr>
          <p:cNvSpPr/>
          <p:nvPr userDrawn="1"/>
        </p:nvSpPr>
        <p:spPr>
          <a:xfrm>
            <a:off x="0" y="0"/>
            <a:ext cx="12192000" cy="6858000"/>
          </a:xfrm>
          <a:prstGeom prst="rect">
            <a:avLst/>
          </a:prstGeom>
          <a:solidFill>
            <a:srgbClr val="162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8" name="Picture 7">
            <a:extLst>
              <a:ext uri="{FF2B5EF4-FFF2-40B4-BE49-F238E27FC236}">
                <a16:creationId xmlns:a16="http://schemas.microsoft.com/office/drawing/2014/main" id="{B4AC8618-8D60-CB4D-9EF8-7CB2040387D0}"/>
              </a:ext>
            </a:extLst>
          </p:cNvPr>
          <p:cNvPicPr>
            <a:picLocks noChangeAspect="1"/>
          </p:cNvPicPr>
          <p:nvPr userDrawn="1"/>
        </p:nvPicPr>
        <p:blipFill>
          <a:blip r:embed="rId2"/>
          <a:stretch>
            <a:fillRect/>
          </a:stretch>
        </p:blipFill>
        <p:spPr>
          <a:xfrm>
            <a:off x="4141047" y="3124897"/>
            <a:ext cx="3909907" cy="608207"/>
          </a:xfrm>
          <a:prstGeom prst="rect">
            <a:avLst/>
          </a:prstGeom>
        </p:spPr>
      </p:pic>
    </p:spTree>
    <p:extLst>
      <p:ext uri="{BB962C8B-B14F-4D97-AF65-F5344CB8AC3E}">
        <p14:creationId xmlns:p14="http://schemas.microsoft.com/office/powerpoint/2010/main" val="42259284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102" name="Picture Placeholder 101"/>
          <p:cNvSpPr>
            <a:spLocks noGrp="1"/>
          </p:cNvSpPr>
          <p:nvPr>
            <p:ph type="pic" sz="quarter" idx="10"/>
          </p:nvPr>
        </p:nvSpPr>
        <p:spPr>
          <a:xfrm>
            <a:off x="2451038" y="0"/>
            <a:ext cx="9740963" cy="6858000"/>
          </a:xfrm>
          <a:custGeom>
            <a:avLst/>
            <a:gdLst>
              <a:gd name="connsiteX0" fmla="*/ 981316 w 9740963"/>
              <a:gd name="connsiteY0" fmla="*/ 5930787 h 6858000"/>
              <a:gd name="connsiteX1" fmla="*/ 1117507 w 9740963"/>
              <a:gd name="connsiteY1" fmla="*/ 6066978 h 6858000"/>
              <a:gd name="connsiteX2" fmla="*/ 1117507 w 9740963"/>
              <a:gd name="connsiteY2" fmla="*/ 6066979 h 6858000"/>
              <a:gd name="connsiteX3" fmla="*/ 1117507 w 9740963"/>
              <a:gd name="connsiteY3" fmla="*/ 6858000 h 6858000"/>
              <a:gd name="connsiteX4" fmla="*/ 0 w 9740963"/>
              <a:gd name="connsiteY4" fmla="*/ 6858000 h 6858000"/>
              <a:gd name="connsiteX5" fmla="*/ 892104 w 9740963"/>
              <a:gd name="connsiteY5" fmla="*/ 5965897 h 6858000"/>
              <a:gd name="connsiteX6" fmla="*/ 928305 w 9740963"/>
              <a:gd name="connsiteY6" fmla="*/ 5941490 h 6858000"/>
              <a:gd name="connsiteX7" fmla="*/ 981316 w 9740963"/>
              <a:gd name="connsiteY7" fmla="*/ 5930787 h 6858000"/>
              <a:gd name="connsiteX8" fmla="*/ 9583907 w 9740963"/>
              <a:gd name="connsiteY8" fmla="*/ 5514803 h 6858000"/>
              <a:gd name="connsiteX9" fmla="*/ 9740963 w 9740963"/>
              <a:gd name="connsiteY9" fmla="*/ 5514803 h 6858000"/>
              <a:gd name="connsiteX10" fmla="*/ 9740963 w 9740963"/>
              <a:gd name="connsiteY10" fmla="*/ 6004147 h 6858000"/>
              <a:gd name="connsiteX11" fmla="*/ 9490281 w 9740963"/>
              <a:gd name="connsiteY11" fmla="*/ 5753466 h 6858000"/>
              <a:gd name="connsiteX12" fmla="*/ 9490279 w 9740963"/>
              <a:gd name="connsiteY12" fmla="*/ 5753464 h 6858000"/>
              <a:gd name="connsiteX13" fmla="*/ 9470329 w 9740963"/>
              <a:gd name="connsiteY13" fmla="*/ 5733515 h 6858000"/>
              <a:gd name="connsiteX14" fmla="*/ 9449177 w 9740963"/>
              <a:gd name="connsiteY14" fmla="*/ 5702140 h 6858000"/>
              <a:gd name="connsiteX15" fmla="*/ 9438473 w 9740963"/>
              <a:gd name="connsiteY15" fmla="*/ 5649129 h 6858000"/>
              <a:gd name="connsiteX16" fmla="*/ 9521653 w 9740963"/>
              <a:gd name="connsiteY16" fmla="*/ 5523641 h 6858000"/>
              <a:gd name="connsiteX17" fmla="*/ 9565421 w 9740963"/>
              <a:gd name="connsiteY17" fmla="*/ 5514804 h 6858000"/>
              <a:gd name="connsiteX18" fmla="*/ 9583907 w 9740963"/>
              <a:gd name="connsiteY18" fmla="*/ 5514804 h 6858000"/>
              <a:gd name="connsiteX19" fmla="*/ 9014977 w 9740963"/>
              <a:gd name="connsiteY19" fmla="*/ 5514803 h 6858000"/>
              <a:gd name="connsiteX20" fmla="*/ 9067989 w 9740963"/>
              <a:gd name="connsiteY20" fmla="*/ 5525506 h 6858000"/>
              <a:gd name="connsiteX21" fmla="*/ 9104189 w 9740963"/>
              <a:gd name="connsiteY21" fmla="*/ 5549913 h 6858000"/>
              <a:gd name="connsiteX22" fmla="*/ 9740963 w 9740963"/>
              <a:gd name="connsiteY22" fmla="*/ 6186687 h 6858000"/>
              <a:gd name="connsiteX23" fmla="*/ 9740963 w 9740963"/>
              <a:gd name="connsiteY23" fmla="*/ 6858000 h 6858000"/>
              <a:gd name="connsiteX24" fmla="*/ 8878787 w 9740963"/>
              <a:gd name="connsiteY24" fmla="*/ 6858000 h 6858000"/>
              <a:gd name="connsiteX25" fmla="*/ 8878787 w 9740963"/>
              <a:gd name="connsiteY25" fmla="*/ 5650995 h 6858000"/>
              <a:gd name="connsiteX26" fmla="*/ 8878787 w 9740963"/>
              <a:gd name="connsiteY26" fmla="*/ 5650994 h 6858000"/>
              <a:gd name="connsiteX27" fmla="*/ 9014977 w 9740963"/>
              <a:gd name="connsiteY27" fmla="*/ 5514803 h 6858000"/>
              <a:gd name="connsiteX28" fmla="*/ 8615441 w 9740963"/>
              <a:gd name="connsiteY28" fmla="*/ 5514803 h 6858000"/>
              <a:gd name="connsiteX29" fmla="*/ 8751631 w 9740963"/>
              <a:gd name="connsiteY29" fmla="*/ 5650994 h 6858000"/>
              <a:gd name="connsiteX30" fmla="*/ 8751631 w 9740963"/>
              <a:gd name="connsiteY30" fmla="*/ 5650995 h 6858000"/>
              <a:gd name="connsiteX31" fmla="*/ 8751631 w 9740963"/>
              <a:gd name="connsiteY31" fmla="*/ 6858000 h 6858000"/>
              <a:gd name="connsiteX32" fmla="*/ 7218142 w 9740963"/>
              <a:gd name="connsiteY32" fmla="*/ 6858000 h 6858000"/>
              <a:gd name="connsiteX33" fmla="*/ 8526229 w 9740963"/>
              <a:gd name="connsiteY33" fmla="*/ 5549913 h 6858000"/>
              <a:gd name="connsiteX34" fmla="*/ 8562429 w 9740963"/>
              <a:gd name="connsiteY34" fmla="*/ 5525506 h 6858000"/>
              <a:gd name="connsiteX35" fmla="*/ 8615441 w 9740963"/>
              <a:gd name="connsiteY35" fmla="*/ 5514803 h 6858000"/>
              <a:gd name="connsiteX36" fmla="*/ 6477647 w 9740963"/>
              <a:gd name="connsiteY36" fmla="*/ 5514803 h 6858000"/>
              <a:gd name="connsiteX37" fmla="*/ 8046511 w 9740963"/>
              <a:gd name="connsiteY37" fmla="*/ 5514803 h 6858000"/>
              <a:gd name="connsiteX38" fmla="*/ 8046511 w 9740963"/>
              <a:gd name="connsiteY38" fmla="*/ 5514804 h 6858000"/>
              <a:gd name="connsiteX39" fmla="*/ 8064997 w 9740963"/>
              <a:gd name="connsiteY39" fmla="*/ 5514804 h 6858000"/>
              <a:gd name="connsiteX40" fmla="*/ 8108765 w 9740963"/>
              <a:gd name="connsiteY40" fmla="*/ 5523641 h 6858000"/>
              <a:gd name="connsiteX41" fmla="*/ 8191945 w 9740963"/>
              <a:gd name="connsiteY41" fmla="*/ 5649129 h 6858000"/>
              <a:gd name="connsiteX42" fmla="*/ 8181241 w 9740963"/>
              <a:gd name="connsiteY42" fmla="*/ 5702140 h 6858000"/>
              <a:gd name="connsiteX43" fmla="*/ 8160089 w 9740963"/>
              <a:gd name="connsiteY43" fmla="*/ 5733515 h 6858000"/>
              <a:gd name="connsiteX44" fmla="*/ 8140139 w 9740963"/>
              <a:gd name="connsiteY44" fmla="*/ 5753464 h 6858000"/>
              <a:gd name="connsiteX45" fmla="*/ 8140137 w 9740963"/>
              <a:gd name="connsiteY45" fmla="*/ 5753466 h 6858000"/>
              <a:gd name="connsiteX46" fmla="*/ 7035602 w 9740963"/>
              <a:gd name="connsiteY46" fmla="*/ 6858000 h 6858000"/>
              <a:gd name="connsiteX47" fmla="*/ 6334079 w 9740963"/>
              <a:gd name="connsiteY47" fmla="*/ 6858000 h 6858000"/>
              <a:gd name="connsiteX48" fmla="*/ 6334079 w 9740963"/>
              <a:gd name="connsiteY48" fmla="*/ 5658368 h 6858000"/>
              <a:gd name="connsiteX49" fmla="*/ 6334079 w 9740963"/>
              <a:gd name="connsiteY49" fmla="*/ 5658367 h 6858000"/>
              <a:gd name="connsiteX50" fmla="*/ 6334079 w 9740963"/>
              <a:gd name="connsiteY50" fmla="*/ 5639889 h 6858000"/>
              <a:gd name="connsiteX51" fmla="*/ 6342917 w 9740963"/>
              <a:gd name="connsiteY51" fmla="*/ 5596117 h 6858000"/>
              <a:gd name="connsiteX52" fmla="*/ 6415393 w 9740963"/>
              <a:gd name="connsiteY52" fmla="*/ 5523641 h 6858000"/>
              <a:gd name="connsiteX53" fmla="*/ 6459161 w 9740963"/>
              <a:gd name="connsiteY53" fmla="*/ 5514804 h 6858000"/>
              <a:gd name="connsiteX54" fmla="*/ 4494492 w 9740963"/>
              <a:gd name="connsiteY54" fmla="*/ 5514803 h 6858000"/>
              <a:gd name="connsiteX55" fmla="*/ 6063355 w 9740963"/>
              <a:gd name="connsiteY55" fmla="*/ 5514803 h 6858000"/>
              <a:gd name="connsiteX56" fmla="*/ 6081841 w 9740963"/>
              <a:gd name="connsiteY56" fmla="*/ 5514804 h 6858000"/>
              <a:gd name="connsiteX57" fmla="*/ 6125609 w 9740963"/>
              <a:gd name="connsiteY57" fmla="*/ 5523641 h 6858000"/>
              <a:gd name="connsiteX58" fmla="*/ 6198085 w 9740963"/>
              <a:gd name="connsiteY58" fmla="*/ 5596117 h 6858000"/>
              <a:gd name="connsiteX59" fmla="*/ 6206923 w 9740963"/>
              <a:gd name="connsiteY59" fmla="*/ 5639889 h 6858000"/>
              <a:gd name="connsiteX60" fmla="*/ 6206923 w 9740963"/>
              <a:gd name="connsiteY60" fmla="*/ 5658367 h 6858000"/>
              <a:gd name="connsiteX61" fmla="*/ 6206923 w 9740963"/>
              <a:gd name="connsiteY61" fmla="*/ 5658368 h 6858000"/>
              <a:gd name="connsiteX62" fmla="*/ 6206923 w 9740963"/>
              <a:gd name="connsiteY62" fmla="*/ 6858000 h 6858000"/>
              <a:gd name="connsiteX63" fmla="*/ 5505401 w 9740963"/>
              <a:gd name="connsiteY63" fmla="*/ 6858000 h 6858000"/>
              <a:gd name="connsiteX64" fmla="*/ 4400866 w 9740963"/>
              <a:gd name="connsiteY64" fmla="*/ 5753466 h 6858000"/>
              <a:gd name="connsiteX65" fmla="*/ 4400863 w 9740963"/>
              <a:gd name="connsiteY65" fmla="*/ 5753464 h 6858000"/>
              <a:gd name="connsiteX66" fmla="*/ 4380913 w 9740963"/>
              <a:gd name="connsiteY66" fmla="*/ 5733515 h 6858000"/>
              <a:gd name="connsiteX67" fmla="*/ 4359762 w 9740963"/>
              <a:gd name="connsiteY67" fmla="*/ 5702140 h 6858000"/>
              <a:gd name="connsiteX68" fmla="*/ 4349058 w 9740963"/>
              <a:gd name="connsiteY68" fmla="*/ 5649129 h 6858000"/>
              <a:gd name="connsiteX69" fmla="*/ 4432238 w 9740963"/>
              <a:gd name="connsiteY69" fmla="*/ 5523641 h 6858000"/>
              <a:gd name="connsiteX70" fmla="*/ 4476005 w 9740963"/>
              <a:gd name="connsiteY70" fmla="*/ 5514804 h 6858000"/>
              <a:gd name="connsiteX71" fmla="*/ 4494492 w 9740963"/>
              <a:gd name="connsiteY71" fmla="*/ 5514804 h 6858000"/>
              <a:gd name="connsiteX72" fmla="*/ 3925562 w 9740963"/>
              <a:gd name="connsiteY72" fmla="*/ 5514803 h 6858000"/>
              <a:gd name="connsiteX73" fmla="*/ 3978574 w 9740963"/>
              <a:gd name="connsiteY73" fmla="*/ 5525506 h 6858000"/>
              <a:gd name="connsiteX74" fmla="*/ 4014774 w 9740963"/>
              <a:gd name="connsiteY74" fmla="*/ 5549913 h 6858000"/>
              <a:gd name="connsiteX75" fmla="*/ 5322861 w 9740963"/>
              <a:gd name="connsiteY75" fmla="*/ 6858000 h 6858000"/>
              <a:gd name="connsiteX76" fmla="*/ 3789371 w 9740963"/>
              <a:gd name="connsiteY76" fmla="*/ 6858000 h 6858000"/>
              <a:gd name="connsiteX77" fmla="*/ 3789371 w 9740963"/>
              <a:gd name="connsiteY77" fmla="*/ 5650995 h 6858000"/>
              <a:gd name="connsiteX78" fmla="*/ 3789371 w 9740963"/>
              <a:gd name="connsiteY78" fmla="*/ 5650994 h 6858000"/>
              <a:gd name="connsiteX79" fmla="*/ 3925562 w 9740963"/>
              <a:gd name="connsiteY79" fmla="*/ 5514803 h 6858000"/>
              <a:gd name="connsiteX80" fmla="*/ 3526025 w 9740963"/>
              <a:gd name="connsiteY80" fmla="*/ 5514803 h 6858000"/>
              <a:gd name="connsiteX81" fmla="*/ 3662216 w 9740963"/>
              <a:gd name="connsiteY81" fmla="*/ 5650994 h 6858000"/>
              <a:gd name="connsiteX82" fmla="*/ 3662216 w 9740963"/>
              <a:gd name="connsiteY82" fmla="*/ 5650995 h 6858000"/>
              <a:gd name="connsiteX83" fmla="*/ 3662216 w 9740963"/>
              <a:gd name="connsiteY83" fmla="*/ 6858000 h 6858000"/>
              <a:gd name="connsiteX84" fmla="*/ 2128725 w 9740963"/>
              <a:gd name="connsiteY84" fmla="*/ 6858000 h 6858000"/>
              <a:gd name="connsiteX85" fmla="*/ 3436813 w 9740963"/>
              <a:gd name="connsiteY85" fmla="*/ 5549913 h 6858000"/>
              <a:gd name="connsiteX86" fmla="*/ 3473013 w 9740963"/>
              <a:gd name="connsiteY86" fmla="*/ 5525506 h 6858000"/>
              <a:gd name="connsiteX87" fmla="*/ 3526025 w 9740963"/>
              <a:gd name="connsiteY87" fmla="*/ 5514803 h 6858000"/>
              <a:gd name="connsiteX88" fmla="*/ 1388232 w 9740963"/>
              <a:gd name="connsiteY88" fmla="*/ 5514803 h 6858000"/>
              <a:gd name="connsiteX89" fmla="*/ 2957095 w 9740963"/>
              <a:gd name="connsiteY89" fmla="*/ 5514803 h 6858000"/>
              <a:gd name="connsiteX90" fmla="*/ 2957095 w 9740963"/>
              <a:gd name="connsiteY90" fmla="*/ 5514804 h 6858000"/>
              <a:gd name="connsiteX91" fmla="*/ 2975581 w 9740963"/>
              <a:gd name="connsiteY91" fmla="*/ 5514804 h 6858000"/>
              <a:gd name="connsiteX92" fmla="*/ 3019349 w 9740963"/>
              <a:gd name="connsiteY92" fmla="*/ 5523641 h 6858000"/>
              <a:gd name="connsiteX93" fmla="*/ 3102529 w 9740963"/>
              <a:gd name="connsiteY93" fmla="*/ 5649129 h 6858000"/>
              <a:gd name="connsiteX94" fmla="*/ 3091826 w 9740963"/>
              <a:gd name="connsiteY94" fmla="*/ 5702140 h 6858000"/>
              <a:gd name="connsiteX95" fmla="*/ 3070674 w 9740963"/>
              <a:gd name="connsiteY95" fmla="*/ 5733515 h 6858000"/>
              <a:gd name="connsiteX96" fmla="*/ 3050724 w 9740963"/>
              <a:gd name="connsiteY96" fmla="*/ 5753464 h 6858000"/>
              <a:gd name="connsiteX97" fmla="*/ 3050722 w 9740963"/>
              <a:gd name="connsiteY97" fmla="*/ 5753466 h 6858000"/>
              <a:gd name="connsiteX98" fmla="*/ 1946187 w 9740963"/>
              <a:gd name="connsiteY98" fmla="*/ 6858000 h 6858000"/>
              <a:gd name="connsiteX99" fmla="*/ 1244663 w 9740963"/>
              <a:gd name="connsiteY99" fmla="*/ 6858000 h 6858000"/>
              <a:gd name="connsiteX100" fmla="*/ 1244663 w 9740963"/>
              <a:gd name="connsiteY100" fmla="*/ 5658367 h 6858000"/>
              <a:gd name="connsiteX101" fmla="*/ 1244664 w 9740963"/>
              <a:gd name="connsiteY101" fmla="*/ 5658368 h 6858000"/>
              <a:gd name="connsiteX102" fmla="*/ 1244664 w 9740963"/>
              <a:gd name="connsiteY102" fmla="*/ 5639889 h 6858000"/>
              <a:gd name="connsiteX103" fmla="*/ 1253501 w 9740963"/>
              <a:gd name="connsiteY103" fmla="*/ 5596117 h 6858000"/>
              <a:gd name="connsiteX104" fmla="*/ 1325978 w 9740963"/>
              <a:gd name="connsiteY104" fmla="*/ 5523641 h 6858000"/>
              <a:gd name="connsiteX105" fmla="*/ 1369746 w 9740963"/>
              <a:gd name="connsiteY105" fmla="*/ 5514804 h 6858000"/>
              <a:gd name="connsiteX106" fmla="*/ 9583907 w 9740963"/>
              <a:gd name="connsiteY106" fmla="*/ 3506125 h 6858000"/>
              <a:gd name="connsiteX107" fmla="*/ 9740963 w 9740963"/>
              <a:gd name="connsiteY107" fmla="*/ 3506125 h 6858000"/>
              <a:gd name="connsiteX108" fmla="*/ 9740963 w 9740963"/>
              <a:gd name="connsiteY108" fmla="*/ 3995469 h 6858000"/>
              <a:gd name="connsiteX109" fmla="*/ 9490281 w 9740963"/>
              <a:gd name="connsiteY109" fmla="*/ 3744788 h 6858000"/>
              <a:gd name="connsiteX110" fmla="*/ 9490279 w 9740963"/>
              <a:gd name="connsiteY110" fmla="*/ 3744786 h 6858000"/>
              <a:gd name="connsiteX111" fmla="*/ 9470329 w 9740963"/>
              <a:gd name="connsiteY111" fmla="*/ 3724837 h 6858000"/>
              <a:gd name="connsiteX112" fmla="*/ 9449177 w 9740963"/>
              <a:gd name="connsiteY112" fmla="*/ 3693462 h 6858000"/>
              <a:gd name="connsiteX113" fmla="*/ 9438473 w 9740963"/>
              <a:gd name="connsiteY113" fmla="*/ 3640451 h 6858000"/>
              <a:gd name="connsiteX114" fmla="*/ 9521653 w 9740963"/>
              <a:gd name="connsiteY114" fmla="*/ 3514963 h 6858000"/>
              <a:gd name="connsiteX115" fmla="*/ 9565421 w 9740963"/>
              <a:gd name="connsiteY115" fmla="*/ 3506126 h 6858000"/>
              <a:gd name="connsiteX116" fmla="*/ 9583907 w 9740963"/>
              <a:gd name="connsiteY116" fmla="*/ 3506126 h 6858000"/>
              <a:gd name="connsiteX117" fmla="*/ 9014977 w 9740963"/>
              <a:gd name="connsiteY117" fmla="*/ 3506125 h 6858000"/>
              <a:gd name="connsiteX118" fmla="*/ 9067989 w 9740963"/>
              <a:gd name="connsiteY118" fmla="*/ 3516828 h 6858000"/>
              <a:gd name="connsiteX119" fmla="*/ 9104189 w 9740963"/>
              <a:gd name="connsiteY119" fmla="*/ 3541235 h 6858000"/>
              <a:gd name="connsiteX120" fmla="*/ 9740963 w 9740963"/>
              <a:gd name="connsiteY120" fmla="*/ 4178008 h 6858000"/>
              <a:gd name="connsiteX121" fmla="*/ 9740963 w 9740963"/>
              <a:gd name="connsiteY121" fmla="*/ 5360553 h 6858000"/>
              <a:gd name="connsiteX122" fmla="*/ 9022355 w 9740963"/>
              <a:gd name="connsiteY122" fmla="*/ 5360553 h 6858000"/>
              <a:gd name="connsiteX123" fmla="*/ 9003869 w 9740963"/>
              <a:gd name="connsiteY123" fmla="*/ 5360552 h 6858000"/>
              <a:gd name="connsiteX124" fmla="*/ 8960101 w 9740963"/>
              <a:gd name="connsiteY124" fmla="*/ 5351716 h 6858000"/>
              <a:gd name="connsiteX125" fmla="*/ 8887625 w 9740963"/>
              <a:gd name="connsiteY125" fmla="*/ 5279239 h 6858000"/>
              <a:gd name="connsiteX126" fmla="*/ 8878787 w 9740963"/>
              <a:gd name="connsiteY126" fmla="*/ 5235467 h 6858000"/>
              <a:gd name="connsiteX127" fmla="*/ 8878787 w 9740963"/>
              <a:gd name="connsiteY127" fmla="*/ 5216989 h 6858000"/>
              <a:gd name="connsiteX128" fmla="*/ 8878787 w 9740963"/>
              <a:gd name="connsiteY128" fmla="*/ 5216988 h 6858000"/>
              <a:gd name="connsiteX129" fmla="*/ 8878787 w 9740963"/>
              <a:gd name="connsiteY129" fmla="*/ 3642317 h 6858000"/>
              <a:gd name="connsiteX130" fmla="*/ 8878787 w 9740963"/>
              <a:gd name="connsiteY130" fmla="*/ 3642316 h 6858000"/>
              <a:gd name="connsiteX131" fmla="*/ 9014977 w 9740963"/>
              <a:gd name="connsiteY131" fmla="*/ 3506125 h 6858000"/>
              <a:gd name="connsiteX132" fmla="*/ 8615441 w 9740963"/>
              <a:gd name="connsiteY132" fmla="*/ 3506125 h 6858000"/>
              <a:gd name="connsiteX133" fmla="*/ 8751631 w 9740963"/>
              <a:gd name="connsiteY133" fmla="*/ 3642316 h 6858000"/>
              <a:gd name="connsiteX134" fmla="*/ 8751631 w 9740963"/>
              <a:gd name="connsiteY134" fmla="*/ 3642317 h 6858000"/>
              <a:gd name="connsiteX135" fmla="*/ 8751631 w 9740963"/>
              <a:gd name="connsiteY135" fmla="*/ 5216988 h 6858000"/>
              <a:gd name="connsiteX136" fmla="*/ 8751631 w 9740963"/>
              <a:gd name="connsiteY136" fmla="*/ 5216989 h 6858000"/>
              <a:gd name="connsiteX137" fmla="*/ 8751631 w 9740963"/>
              <a:gd name="connsiteY137" fmla="*/ 5235467 h 6858000"/>
              <a:gd name="connsiteX138" fmla="*/ 8742793 w 9740963"/>
              <a:gd name="connsiteY138" fmla="*/ 5279239 h 6858000"/>
              <a:gd name="connsiteX139" fmla="*/ 8670317 w 9740963"/>
              <a:gd name="connsiteY139" fmla="*/ 5351716 h 6858000"/>
              <a:gd name="connsiteX140" fmla="*/ 8626549 w 9740963"/>
              <a:gd name="connsiteY140" fmla="*/ 5360552 h 6858000"/>
              <a:gd name="connsiteX141" fmla="*/ 8608063 w 9740963"/>
              <a:gd name="connsiteY141" fmla="*/ 5360553 h 6858000"/>
              <a:gd name="connsiteX142" fmla="*/ 7039199 w 9740963"/>
              <a:gd name="connsiteY142" fmla="*/ 5360553 h 6858000"/>
              <a:gd name="connsiteX143" fmla="*/ 7039199 w 9740963"/>
              <a:gd name="connsiteY143" fmla="*/ 5360552 h 6858000"/>
              <a:gd name="connsiteX144" fmla="*/ 7020713 w 9740963"/>
              <a:gd name="connsiteY144" fmla="*/ 5360552 h 6858000"/>
              <a:gd name="connsiteX145" fmla="*/ 6976945 w 9740963"/>
              <a:gd name="connsiteY145" fmla="*/ 5351716 h 6858000"/>
              <a:gd name="connsiteX146" fmla="*/ 6893765 w 9740963"/>
              <a:gd name="connsiteY146" fmla="*/ 5226228 h 6858000"/>
              <a:gd name="connsiteX147" fmla="*/ 6904469 w 9740963"/>
              <a:gd name="connsiteY147" fmla="*/ 5173216 h 6858000"/>
              <a:gd name="connsiteX148" fmla="*/ 6925621 w 9740963"/>
              <a:gd name="connsiteY148" fmla="*/ 5141842 h 6858000"/>
              <a:gd name="connsiteX149" fmla="*/ 6945571 w 9740963"/>
              <a:gd name="connsiteY149" fmla="*/ 5121892 h 6858000"/>
              <a:gd name="connsiteX150" fmla="*/ 6945573 w 9740963"/>
              <a:gd name="connsiteY150" fmla="*/ 5121891 h 6858000"/>
              <a:gd name="connsiteX151" fmla="*/ 8526229 w 9740963"/>
              <a:gd name="connsiteY151" fmla="*/ 3541235 h 6858000"/>
              <a:gd name="connsiteX152" fmla="*/ 8562429 w 9740963"/>
              <a:gd name="connsiteY152" fmla="*/ 3516828 h 6858000"/>
              <a:gd name="connsiteX153" fmla="*/ 8615441 w 9740963"/>
              <a:gd name="connsiteY153" fmla="*/ 3506125 h 6858000"/>
              <a:gd name="connsiteX154" fmla="*/ 6477647 w 9740963"/>
              <a:gd name="connsiteY154" fmla="*/ 3506125 h 6858000"/>
              <a:gd name="connsiteX155" fmla="*/ 8046511 w 9740963"/>
              <a:gd name="connsiteY155" fmla="*/ 3506125 h 6858000"/>
              <a:gd name="connsiteX156" fmla="*/ 8046511 w 9740963"/>
              <a:gd name="connsiteY156" fmla="*/ 3506126 h 6858000"/>
              <a:gd name="connsiteX157" fmla="*/ 8064997 w 9740963"/>
              <a:gd name="connsiteY157" fmla="*/ 3506126 h 6858000"/>
              <a:gd name="connsiteX158" fmla="*/ 8108765 w 9740963"/>
              <a:gd name="connsiteY158" fmla="*/ 3514963 h 6858000"/>
              <a:gd name="connsiteX159" fmla="*/ 8191945 w 9740963"/>
              <a:gd name="connsiteY159" fmla="*/ 3640451 h 6858000"/>
              <a:gd name="connsiteX160" fmla="*/ 8181241 w 9740963"/>
              <a:gd name="connsiteY160" fmla="*/ 3693462 h 6858000"/>
              <a:gd name="connsiteX161" fmla="*/ 8160089 w 9740963"/>
              <a:gd name="connsiteY161" fmla="*/ 3724837 h 6858000"/>
              <a:gd name="connsiteX162" fmla="*/ 8140139 w 9740963"/>
              <a:gd name="connsiteY162" fmla="*/ 3744786 h 6858000"/>
              <a:gd name="connsiteX163" fmla="*/ 8140137 w 9740963"/>
              <a:gd name="connsiteY163" fmla="*/ 3744788 h 6858000"/>
              <a:gd name="connsiteX164" fmla="*/ 6559481 w 9740963"/>
              <a:gd name="connsiteY164" fmla="*/ 5325443 h 6858000"/>
              <a:gd name="connsiteX165" fmla="*/ 6523281 w 9740963"/>
              <a:gd name="connsiteY165" fmla="*/ 5349850 h 6858000"/>
              <a:gd name="connsiteX166" fmla="*/ 6470269 w 9740963"/>
              <a:gd name="connsiteY166" fmla="*/ 5360553 h 6858000"/>
              <a:gd name="connsiteX167" fmla="*/ 6334079 w 9740963"/>
              <a:gd name="connsiteY167" fmla="*/ 5224362 h 6858000"/>
              <a:gd name="connsiteX168" fmla="*/ 6334079 w 9740963"/>
              <a:gd name="connsiteY168" fmla="*/ 3649690 h 6858000"/>
              <a:gd name="connsiteX169" fmla="*/ 6334079 w 9740963"/>
              <a:gd name="connsiteY169" fmla="*/ 3649689 h 6858000"/>
              <a:gd name="connsiteX170" fmla="*/ 6334079 w 9740963"/>
              <a:gd name="connsiteY170" fmla="*/ 3631211 h 6858000"/>
              <a:gd name="connsiteX171" fmla="*/ 6342917 w 9740963"/>
              <a:gd name="connsiteY171" fmla="*/ 3587439 h 6858000"/>
              <a:gd name="connsiteX172" fmla="*/ 6415393 w 9740963"/>
              <a:gd name="connsiteY172" fmla="*/ 3514963 h 6858000"/>
              <a:gd name="connsiteX173" fmla="*/ 6459161 w 9740963"/>
              <a:gd name="connsiteY173" fmla="*/ 3506126 h 6858000"/>
              <a:gd name="connsiteX174" fmla="*/ 4494492 w 9740963"/>
              <a:gd name="connsiteY174" fmla="*/ 3506125 h 6858000"/>
              <a:gd name="connsiteX175" fmla="*/ 6063355 w 9740963"/>
              <a:gd name="connsiteY175" fmla="*/ 3506125 h 6858000"/>
              <a:gd name="connsiteX176" fmla="*/ 6081841 w 9740963"/>
              <a:gd name="connsiteY176" fmla="*/ 3506126 h 6858000"/>
              <a:gd name="connsiteX177" fmla="*/ 6125609 w 9740963"/>
              <a:gd name="connsiteY177" fmla="*/ 3514963 h 6858000"/>
              <a:gd name="connsiteX178" fmla="*/ 6198085 w 9740963"/>
              <a:gd name="connsiteY178" fmla="*/ 3587439 h 6858000"/>
              <a:gd name="connsiteX179" fmla="*/ 6206923 w 9740963"/>
              <a:gd name="connsiteY179" fmla="*/ 3631211 h 6858000"/>
              <a:gd name="connsiteX180" fmla="*/ 6206923 w 9740963"/>
              <a:gd name="connsiteY180" fmla="*/ 3649689 h 6858000"/>
              <a:gd name="connsiteX181" fmla="*/ 6206923 w 9740963"/>
              <a:gd name="connsiteY181" fmla="*/ 3649690 h 6858000"/>
              <a:gd name="connsiteX182" fmla="*/ 6206923 w 9740963"/>
              <a:gd name="connsiteY182" fmla="*/ 5224362 h 6858000"/>
              <a:gd name="connsiteX183" fmla="*/ 6070733 w 9740963"/>
              <a:gd name="connsiteY183" fmla="*/ 5360553 h 6858000"/>
              <a:gd name="connsiteX184" fmla="*/ 6017721 w 9740963"/>
              <a:gd name="connsiteY184" fmla="*/ 5349850 h 6858000"/>
              <a:gd name="connsiteX185" fmla="*/ 5981521 w 9740963"/>
              <a:gd name="connsiteY185" fmla="*/ 5325443 h 6858000"/>
              <a:gd name="connsiteX186" fmla="*/ 4400866 w 9740963"/>
              <a:gd name="connsiteY186" fmla="*/ 3744788 h 6858000"/>
              <a:gd name="connsiteX187" fmla="*/ 4400864 w 9740963"/>
              <a:gd name="connsiteY187" fmla="*/ 3744786 h 6858000"/>
              <a:gd name="connsiteX188" fmla="*/ 4380913 w 9740963"/>
              <a:gd name="connsiteY188" fmla="*/ 3724837 h 6858000"/>
              <a:gd name="connsiteX189" fmla="*/ 4359762 w 9740963"/>
              <a:gd name="connsiteY189" fmla="*/ 3693462 h 6858000"/>
              <a:gd name="connsiteX190" fmla="*/ 4349058 w 9740963"/>
              <a:gd name="connsiteY190" fmla="*/ 3640451 h 6858000"/>
              <a:gd name="connsiteX191" fmla="*/ 4432239 w 9740963"/>
              <a:gd name="connsiteY191" fmla="*/ 3514963 h 6858000"/>
              <a:gd name="connsiteX192" fmla="*/ 4476005 w 9740963"/>
              <a:gd name="connsiteY192" fmla="*/ 3506126 h 6858000"/>
              <a:gd name="connsiteX193" fmla="*/ 4494492 w 9740963"/>
              <a:gd name="connsiteY193" fmla="*/ 3506126 h 6858000"/>
              <a:gd name="connsiteX194" fmla="*/ 3925563 w 9740963"/>
              <a:gd name="connsiteY194" fmla="*/ 3506125 h 6858000"/>
              <a:gd name="connsiteX195" fmla="*/ 3978574 w 9740963"/>
              <a:gd name="connsiteY195" fmla="*/ 3516828 h 6858000"/>
              <a:gd name="connsiteX196" fmla="*/ 4014774 w 9740963"/>
              <a:gd name="connsiteY196" fmla="*/ 3541235 h 6858000"/>
              <a:gd name="connsiteX197" fmla="*/ 5595430 w 9740963"/>
              <a:gd name="connsiteY197" fmla="*/ 5121891 h 6858000"/>
              <a:gd name="connsiteX198" fmla="*/ 5595432 w 9740963"/>
              <a:gd name="connsiteY198" fmla="*/ 5121892 h 6858000"/>
              <a:gd name="connsiteX199" fmla="*/ 5615381 w 9740963"/>
              <a:gd name="connsiteY199" fmla="*/ 5141842 h 6858000"/>
              <a:gd name="connsiteX200" fmla="*/ 5636534 w 9740963"/>
              <a:gd name="connsiteY200" fmla="*/ 5173216 h 6858000"/>
              <a:gd name="connsiteX201" fmla="*/ 5647237 w 9740963"/>
              <a:gd name="connsiteY201" fmla="*/ 5226228 h 6858000"/>
              <a:gd name="connsiteX202" fmla="*/ 5564057 w 9740963"/>
              <a:gd name="connsiteY202" fmla="*/ 5351716 h 6858000"/>
              <a:gd name="connsiteX203" fmla="*/ 5520289 w 9740963"/>
              <a:gd name="connsiteY203" fmla="*/ 5360552 h 6858000"/>
              <a:gd name="connsiteX204" fmla="*/ 5501803 w 9740963"/>
              <a:gd name="connsiteY204" fmla="*/ 5360552 h 6858000"/>
              <a:gd name="connsiteX205" fmla="*/ 5501803 w 9740963"/>
              <a:gd name="connsiteY205" fmla="*/ 5360553 h 6858000"/>
              <a:gd name="connsiteX206" fmla="*/ 3932940 w 9740963"/>
              <a:gd name="connsiteY206" fmla="*/ 5360553 h 6858000"/>
              <a:gd name="connsiteX207" fmla="*/ 3914454 w 9740963"/>
              <a:gd name="connsiteY207" fmla="*/ 5360552 h 6858000"/>
              <a:gd name="connsiteX208" fmla="*/ 3870687 w 9740963"/>
              <a:gd name="connsiteY208" fmla="*/ 5351716 h 6858000"/>
              <a:gd name="connsiteX209" fmla="*/ 3798210 w 9740963"/>
              <a:gd name="connsiteY209" fmla="*/ 5279239 h 6858000"/>
              <a:gd name="connsiteX210" fmla="*/ 3789372 w 9740963"/>
              <a:gd name="connsiteY210" fmla="*/ 5235467 h 6858000"/>
              <a:gd name="connsiteX211" fmla="*/ 3789372 w 9740963"/>
              <a:gd name="connsiteY211" fmla="*/ 5216988 h 6858000"/>
              <a:gd name="connsiteX212" fmla="*/ 3789371 w 9740963"/>
              <a:gd name="connsiteY212" fmla="*/ 5216989 h 6858000"/>
              <a:gd name="connsiteX213" fmla="*/ 3789371 w 9740963"/>
              <a:gd name="connsiteY213" fmla="*/ 3642317 h 6858000"/>
              <a:gd name="connsiteX214" fmla="*/ 3789371 w 9740963"/>
              <a:gd name="connsiteY214" fmla="*/ 3642316 h 6858000"/>
              <a:gd name="connsiteX215" fmla="*/ 3925563 w 9740963"/>
              <a:gd name="connsiteY215" fmla="*/ 3506125 h 6858000"/>
              <a:gd name="connsiteX216" fmla="*/ 3526024 w 9740963"/>
              <a:gd name="connsiteY216" fmla="*/ 3506125 h 6858000"/>
              <a:gd name="connsiteX217" fmla="*/ 3662215 w 9740963"/>
              <a:gd name="connsiteY217" fmla="*/ 3642316 h 6858000"/>
              <a:gd name="connsiteX218" fmla="*/ 3662215 w 9740963"/>
              <a:gd name="connsiteY218" fmla="*/ 3642317 h 6858000"/>
              <a:gd name="connsiteX219" fmla="*/ 3662215 w 9740963"/>
              <a:gd name="connsiteY219" fmla="*/ 5216988 h 6858000"/>
              <a:gd name="connsiteX220" fmla="*/ 3662215 w 9740963"/>
              <a:gd name="connsiteY220" fmla="*/ 5216989 h 6858000"/>
              <a:gd name="connsiteX221" fmla="*/ 3662215 w 9740963"/>
              <a:gd name="connsiteY221" fmla="*/ 5235467 h 6858000"/>
              <a:gd name="connsiteX222" fmla="*/ 3653377 w 9740963"/>
              <a:gd name="connsiteY222" fmla="*/ 5279239 h 6858000"/>
              <a:gd name="connsiteX223" fmla="*/ 3580900 w 9740963"/>
              <a:gd name="connsiteY223" fmla="*/ 5351716 h 6858000"/>
              <a:gd name="connsiteX224" fmla="*/ 3537132 w 9740963"/>
              <a:gd name="connsiteY224" fmla="*/ 5360552 h 6858000"/>
              <a:gd name="connsiteX225" fmla="*/ 3518647 w 9740963"/>
              <a:gd name="connsiteY225" fmla="*/ 5360553 h 6858000"/>
              <a:gd name="connsiteX226" fmla="*/ 1949784 w 9740963"/>
              <a:gd name="connsiteY226" fmla="*/ 5360553 h 6858000"/>
              <a:gd name="connsiteX227" fmla="*/ 1949784 w 9740963"/>
              <a:gd name="connsiteY227" fmla="*/ 5360552 h 6858000"/>
              <a:gd name="connsiteX228" fmla="*/ 1931296 w 9740963"/>
              <a:gd name="connsiteY228" fmla="*/ 5360552 h 6858000"/>
              <a:gd name="connsiteX229" fmla="*/ 1887528 w 9740963"/>
              <a:gd name="connsiteY229" fmla="*/ 5351716 h 6858000"/>
              <a:gd name="connsiteX230" fmla="*/ 1804350 w 9740963"/>
              <a:gd name="connsiteY230" fmla="*/ 5226228 h 6858000"/>
              <a:gd name="connsiteX231" fmla="*/ 1815052 w 9740963"/>
              <a:gd name="connsiteY231" fmla="*/ 5173216 h 6858000"/>
              <a:gd name="connsiteX232" fmla="*/ 1836205 w 9740963"/>
              <a:gd name="connsiteY232" fmla="*/ 5141842 h 6858000"/>
              <a:gd name="connsiteX233" fmla="*/ 1856154 w 9740963"/>
              <a:gd name="connsiteY233" fmla="*/ 5121892 h 6858000"/>
              <a:gd name="connsiteX234" fmla="*/ 1856156 w 9740963"/>
              <a:gd name="connsiteY234" fmla="*/ 5121891 h 6858000"/>
              <a:gd name="connsiteX235" fmla="*/ 3436812 w 9740963"/>
              <a:gd name="connsiteY235" fmla="*/ 3541235 h 6858000"/>
              <a:gd name="connsiteX236" fmla="*/ 3473013 w 9740963"/>
              <a:gd name="connsiteY236" fmla="*/ 3516828 h 6858000"/>
              <a:gd name="connsiteX237" fmla="*/ 3526024 w 9740963"/>
              <a:gd name="connsiteY237" fmla="*/ 3506125 h 6858000"/>
              <a:gd name="connsiteX238" fmla="*/ 9740963 w 9740963"/>
              <a:gd name="connsiteY238" fmla="*/ 2862533 h 6858000"/>
              <a:gd name="connsiteX239" fmla="*/ 9740963 w 9740963"/>
              <a:gd name="connsiteY239" fmla="*/ 3351876 h 6858000"/>
              <a:gd name="connsiteX240" fmla="*/ 9583907 w 9740963"/>
              <a:gd name="connsiteY240" fmla="*/ 3351876 h 6858000"/>
              <a:gd name="connsiteX241" fmla="*/ 9583907 w 9740963"/>
              <a:gd name="connsiteY241" fmla="*/ 3351875 h 6858000"/>
              <a:gd name="connsiteX242" fmla="*/ 9565421 w 9740963"/>
              <a:gd name="connsiteY242" fmla="*/ 3351875 h 6858000"/>
              <a:gd name="connsiteX243" fmla="*/ 9521653 w 9740963"/>
              <a:gd name="connsiteY243" fmla="*/ 3343039 h 6858000"/>
              <a:gd name="connsiteX244" fmla="*/ 9438473 w 9740963"/>
              <a:gd name="connsiteY244" fmla="*/ 3217551 h 6858000"/>
              <a:gd name="connsiteX245" fmla="*/ 9449177 w 9740963"/>
              <a:gd name="connsiteY245" fmla="*/ 3164541 h 6858000"/>
              <a:gd name="connsiteX246" fmla="*/ 9470329 w 9740963"/>
              <a:gd name="connsiteY246" fmla="*/ 3133166 h 6858000"/>
              <a:gd name="connsiteX247" fmla="*/ 9490279 w 9740963"/>
              <a:gd name="connsiteY247" fmla="*/ 3113216 h 6858000"/>
              <a:gd name="connsiteX248" fmla="*/ 9490281 w 9740963"/>
              <a:gd name="connsiteY248" fmla="*/ 3113215 h 6858000"/>
              <a:gd name="connsiteX249" fmla="*/ 9022355 w 9740963"/>
              <a:gd name="connsiteY249" fmla="*/ 1497450 h 6858000"/>
              <a:gd name="connsiteX250" fmla="*/ 9740963 w 9740963"/>
              <a:gd name="connsiteY250" fmla="*/ 1497450 h 6858000"/>
              <a:gd name="connsiteX251" fmla="*/ 9740963 w 9740963"/>
              <a:gd name="connsiteY251" fmla="*/ 2679993 h 6858000"/>
              <a:gd name="connsiteX252" fmla="*/ 9104189 w 9740963"/>
              <a:gd name="connsiteY252" fmla="*/ 3316766 h 6858000"/>
              <a:gd name="connsiteX253" fmla="*/ 9067989 w 9740963"/>
              <a:gd name="connsiteY253" fmla="*/ 3341173 h 6858000"/>
              <a:gd name="connsiteX254" fmla="*/ 9014977 w 9740963"/>
              <a:gd name="connsiteY254" fmla="*/ 3351876 h 6858000"/>
              <a:gd name="connsiteX255" fmla="*/ 8878787 w 9740963"/>
              <a:gd name="connsiteY255" fmla="*/ 3215686 h 6858000"/>
              <a:gd name="connsiteX256" fmla="*/ 8878787 w 9740963"/>
              <a:gd name="connsiteY256" fmla="*/ 3215685 h 6858000"/>
              <a:gd name="connsiteX257" fmla="*/ 8878787 w 9740963"/>
              <a:gd name="connsiteY257" fmla="*/ 1641015 h 6858000"/>
              <a:gd name="connsiteX258" fmla="*/ 8878787 w 9740963"/>
              <a:gd name="connsiteY258" fmla="*/ 1641014 h 6858000"/>
              <a:gd name="connsiteX259" fmla="*/ 8878787 w 9740963"/>
              <a:gd name="connsiteY259" fmla="*/ 1622536 h 6858000"/>
              <a:gd name="connsiteX260" fmla="*/ 8887625 w 9740963"/>
              <a:gd name="connsiteY260" fmla="*/ 1578764 h 6858000"/>
              <a:gd name="connsiteX261" fmla="*/ 8960101 w 9740963"/>
              <a:gd name="connsiteY261" fmla="*/ 1506287 h 6858000"/>
              <a:gd name="connsiteX262" fmla="*/ 9003869 w 9740963"/>
              <a:gd name="connsiteY262" fmla="*/ 1497451 h 6858000"/>
              <a:gd name="connsiteX263" fmla="*/ 7039199 w 9740963"/>
              <a:gd name="connsiteY263" fmla="*/ 1497450 h 6858000"/>
              <a:gd name="connsiteX264" fmla="*/ 8608063 w 9740963"/>
              <a:gd name="connsiteY264" fmla="*/ 1497450 h 6858000"/>
              <a:gd name="connsiteX265" fmla="*/ 8626549 w 9740963"/>
              <a:gd name="connsiteY265" fmla="*/ 1497451 h 6858000"/>
              <a:gd name="connsiteX266" fmla="*/ 8670317 w 9740963"/>
              <a:gd name="connsiteY266" fmla="*/ 1506287 h 6858000"/>
              <a:gd name="connsiteX267" fmla="*/ 8742793 w 9740963"/>
              <a:gd name="connsiteY267" fmla="*/ 1578764 h 6858000"/>
              <a:gd name="connsiteX268" fmla="*/ 8751631 w 9740963"/>
              <a:gd name="connsiteY268" fmla="*/ 1622536 h 6858000"/>
              <a:gd name="connsiteX269" fmla="*/ 8751631 w 9740963"/>
              <a:gd name="connsiteY269" fmla="*/ 1641014 h 6858000"/>
              <a:gd name="connsiteX270" fmla="*/ 8751631 w 9740963"/>
              <a:gd name="connsiteY270" fmla="*/ 1641015 h 6858000"/>
              <a:gd name="connsiteX271" fmla="*/ 8751631 w 9740963"/>
              <a:gd name="connsiteY271" fmla="*/ 3215685 h 6858000"/>
              <a:gd name="connsiteX272" fmla="*/ 8751631 w 9740963"/>
              <a:gd name="connsiteY272" fmla="*/ 3215686 h 6858000"/>
              <a:gd name="connsiteX273" fmla="*/ 8615441 w 9740963"/>
              <a:gd name="connsiteY273" fmla="*/ 3351876 h 6858000"/>
              <a:gd name="connsiteX274" fmla="*/ 8562429 w 9740963"/>
              <a:gd name="connsiteY274" fmla="*/ 3341173 h 6858000"/>
              <a:gd name="connsiteX275" fmla="*/ 8526229 w 9740963"/>
              <a:gd name="connsiteY275" fmla="*/ 3316766 h 6858000"/>
              <a:gd name="connsiteX276" fmla="*/ 6945573 w 9740963"/>
              <a:gd name="connsiteY276" fmla="*/ 1736112 h 6858000"/>
              <a:gd name="connsiteX277" fmla="*/ 6945571 w 9740963"/>
              <a:gd name="connsiteY277" fmla="*/ 1736111 h 6858000"/>
              <a:gd name="connsiteX278" fmla="*/ 6925621 w 9740963"/>
              <a:gd name="connsiteY278" fmla="*/ 1716161 h 6858000"/>
              <a:gd name="connsiteX279" fmla="*/ 6904469 w 9740963"/>
              <a:gd name="connsiteY279" fmla="*/ 1684787 h 6858000"/>
              <a:gd name="connsiteX280" fmla="*/ 6893765 w 9740963"/>
              <a:gd name="connsiteY280" fmla="*/ 1631775 h 6858000"/>
              <a:gd name="connsiteX281" fmla="*/ 6976945 w 9740963"/>
              <a:gd name="connsiteY281" fmla="*/ 1506287 h 6858000"/>
              <a:gd name="connsiteX282" fmla="*/ 7020713 w 9740963"/>
              <a:gd name="connsiteY282" fmla="*/ 1497451 h 6858000"/>
              <a:gd name="connsiteX283" fmla="*/ 7039199 w 9740963"/>
              <a:gd name="connsiteY283" fmla="*/ 1497451 h 6858000"/>
              <a:gd name="connsiteX284" fmla="*/ 6470269 w 9740963"/>
              <a:gd name="connsiteY284" fmla="*/ 1497450 h 6858000"/>
              <a:gd name="connsiteX285" fmla="*/ 6523281 w 9740963"/>
              <a:gd name="connsiteY285" fmla="*/ 1508153 h 6858000"/>
              <a:gd name="connsiteX286" fmla="*/ 6559481 w 9740963"/>
              <a:gd name="connsiteY286" fmla="*/ 1532560 h 6858000"/>
              <a:gd name="connsiteX287" fmla="*/ 8140137 w 9740963"/>
              <a:gd name="connsiteY287" fmla="*/ 3113215 h 6858000"/>
              <a:gd name="connsiteX288" fmla="*/ 8140139 w 9740963"/>
              <a:gd name="connsiteY288" fmla="*/ 3113216 h 6858000"/>
              <a:gd name="connsiteX289" fmla="*/ 8160089 w 9740963"/>
              <a:gd name="connsiteY289" fmla="*/ 3133166 h 6858000"/>
              <a:gd name="connsiteX290" fmla="*/ 8181241 w 9740963"/>
              <a:gd name="connsiteY290" fmla="*/ 3164541 h 6858000"/>
              <a:gd name="connsiteX291" fmla="*/ 8191945 w 9740963"/>
              <a:gd name="connsiteY291" fmla="*/ 3217551 h 6858000"/>
              <a:gd name="connsiteX292" fmla="*/ 8108765 w 9740963"/>
              <a:gd name="connsiteY292" fmla="*/ 3343039 h 6858000"/>
              <a:gd name="connsiteX293" fmla="*/ 8064997 w 9740963"/>
              <a:gd name="connsiteY293" fmla="*/ 3351875 h 6858000"/>
              <a:gd name="connsiteX294" fmla="*/ 8046511 w 9740963"/>
              <a:gd name="connsiteY294" fmla="*/ 3351875 h 6858000"/>
              <a:gd name="connsiteX295" fmla="*/ 8046511 w 9740963"/>
              <a:gd name="connsiteY295" fmla="*/ 3351876 h 6858000"/>
              <a:gd name="connsiteX296" fmla="*/ 6477647 w 9740963"/>
              <a:gd name="connsiteY296" fmla="*/ 3351876 h 6858000"/>
              <a:gd name="connsiteX297" fmla="*/ 6459161 w 9740963"/>
              <a:gd name="connsiteY297" fmla="*/ 3351875 h 6858000"/>
              <a:gd name="connsiteX298" fmla="*/ 6415393 w 9740963"/>
              <a:gd name="connsiteY298" fmla="*/ 3343039 h 6858000"/>
              <a:gd name="connsiteX299" fmla="*/ 6342917 w 9740963"/>
              <a:gd name="connsiteY299" fmla="*/ 3270562 h 6858000"/>
              <a:gd name="connsiteX300" fmla="*/ 6334079 w 9740963"/>
              <a:gd name="connsiteY300" fmla="*/ 3226790 h 6858000"/>
              <a:gd name="connsiteX301" fmla="*/ 6334079 w 9740963"/>
              <a:gd name="connsiteY301" fmla="*/ 3208313 h 6858000"/>
              <a:gd name="connsiteX302" fmla="*/ 6334079 w 9740963"/>
              <a:gd name="connsiteY302" fmla="*/ 3208312 h 6858000"/>
              <a:gd name="connsiteX303" fmla="*/ 6334079 w 9740963"/>
              <a:gd name="connsiteY303" fmla="*/ 1633642 h 6858000"/>
              <a:gd name="connsiteX304" fmla="*/ 6334079 w 9740963"/>
              <a:gd name="connsiteY304" fmla="*/ 1633641 h 6858000"/>
              <a:gd name="connsiteX305" fmla="*/ 6470269 w 9740963"/>
              <a:gd name="connsiteY305" fmla="*/ 1497450 h 6858000"/>
              <a:gd name="connsiteX306" fmla="*/ 6070733 w 9740963"/>
              <a:gd name="connsiteY306" fmla="*/ 1497450 h 6858000"/>
              <a:gd name="connsiteX307" fmla="*/ 6206923 w 9740963"/>
              <a:gd name="connsiteY307" fmla="*/ 1633641 h 6858000"/>
              <a:gd name="connsiteX308" fmla="*/ 6206923 w 9740963"/>
              <a:gd name="connsiteY308" fmla="*/ 1633642 h 6858000"/>
              <a:gd name="connsiteX309" fmla="*/ 6206923 w 9740963"/>
              <a:gd name="connsiteY309" fmla="*/ 3208312 h 6858000"/>
              <a:gd name="connsiteX310" fmla="*/ 6206923 w 9740963"/>
              <a:gd name="connsiteY310" fmla="*/ 3208313 h 6858000"/>
              <a:gd name="connsiteX311" fmla="*/ 6206923 w 9740963"/>
              <a:gd name="connsiteY311" fmla="*/ 3226790 h 6858000"/>
              <a:gd name="connsiteX312" fmla="*/ 6198085 w 9740963"/>
              <a:gd name="connsiteY312" fmla="*/ 3270562 h 6858000"/>
              <a:gd name="connsiteX313" fmla="*/ 6125609 w 9740963"/>
              <a:gd name="connsiteY313" fmla="*/ 3343039 h 6858000"/>
              <a:gd name="connsiteX314" fmla="*/ 6081841 w 9740963"/>
              <a:gd name="connsiteY314" fmla="*/ 3351875 h 6858000"/>
              <a:gd name="connsiteX315" fmla="*/ 6063355 w 9740963"/>
              <a:gd name="connsiteY315" fmla="*/ 3351876 h 6858000"/>
              <a:gd name="connsiteX316" fmla="*/ 4494492 w 9740963"/>
              <a:gd name="connsiteY316" fmla="*/ 3351876 h 6858000"/>
              <a:gd name="connsiteX317" fmla="*/ 4494492 w 9740963"/>
              <a:gd name="connsiteY317" fmla="*/ 3351875 h 6858000"/>
              <a:gd name="connsiteX318" fmla="*/ 4476005 w 9740963"/>
              <a:gd name="connsiteY318" fmla="*/ 3351875 h 6858000"/>
              <a:gd name="connsiteX319" fmla="*/ 4432239 w 9740963"/>
              <a:gd name="connsiteY319" fmla="*/ 3343039 h 6858000"/>
              <a:gd name="connsiteX320" fmla="*/ 4349059 w 9740963"/>
              <a:gd name="connsiteY320" fmla="*/ 3217551 h 6858000"/>
              <a:gd name="connsiteX321" fmla="*/ 4359762 w 9740963"/>
              <a:gd name="connsiteY321" fmla="*/ 3164541 h 6858000"/>
              <a:gd name="connsiteX322" fmla="*/ 4380915 w 9740963"/>
              <a:gd name="connsiteY322" fmla="*/ 3133166 h 6858000"/>
              <a:gd name="connsiteX323" fmla="*/ 4400864 w 9740963"/>
              <a:gd name="connsiteY323" fmla="*/ 3113216 h 6858000"/>
              <a:gd name="connsiteX324" fmla="*/ 4400867 w 9740963"/>
              <a:gd name="connsiteY324" fmla="*/ 3113215 h 6858000"/>
              <a:gd name="connsiteX325" fmla="*/ 5981521 w 9740963"/>
              <a:gd name="connsiteY325" fmla="*/ 1532560 h 6858000"/>
              <a:gd name="connsiteX326" fmla="*/ 6017721 w 9740963"/>
              <a:gd name="connsiteY326" fmla="*/ 1508153 h 6858000"/>
              <a:gd name="connsiteX327" fmla="*/ 6070733 w 9740963"/>
              <a:gd name="connsiteY327" fmla="*/ 1497450 h 6858000"/>
              <a:gd name="connsiteX328" fmla="*/ 3932943 w 9740963"/>
              <a:gd name="connsiteY328" fmla="*/ 1497450 h 6858000"/>
              <a:gd name="connsiteX329" fmla="*/ 5501803 w 9740963"/>
              <a:gd name="connsiteY329" fmla="*/ 1497450 h 6858000"/>
              <a:gd name="connsiteX330" fmla="*/ 5501803 w 9740963"/>
              <a:gd name="connsiteY330" fmla="*/ 1497451 h 6858000"/>
              <a:gd name="connsiteX331" fmla="*/ 5520290 w 9740963"/>
              <a:gd name="connsiteY331" fmla="*/ 1497451 h 6858000"/>
              <a:gd name="connsiteX332" fmla="*/ 5564058 w 9740963"/>
              <a:gd name="connsiteY332" fmla="*/ 1506287 h 6858000"/>
              <a:gd name="connsiteX333" fmla="*/ 5647237 w 9740963"/>
              <a:gd name="connsiteY333" fmla="*/ 1631775 h 6858000"/>
              <a:gd name="connsiteX334" fmla="*/ 5636534 w 9740963"/>
              <a:gd name="connsiteY334" fmla="*/ 1684787 h 6858000"/>
              <a:gd name="connsiteX335" fmla="*/ 5615382 w 9740963"/>
              <a:gd name="connsiteY335" fmla="*/ 1716161 h 6858000"/>
              <a:gd name="connsiteX336" fmla="*/ 5595432 w 9740963"/>
              <a:gd name="connsiteY336" fmla="*/ 1736111 h 6858000"/>
              <a:gd name="connsiteX337" fmla="*/ 5595430 w 9740963"/>
              <a:gd name="connsiteY337" fmla="*/ 1736112 h 6858000"/>
              <a:gd name="connsiteX338" fmla="*/ 4014775 w 9740963"/>
              <a:gd name="connsiteY338" fmla="*/ 3316766 h 6858000"/>
              <a:gd name="connsiteX339" fmla="*/ 3978575 w 9740963"/>
              <a:gd name="connsiteY339" fmla="*/ 3341173 h 6858000"/>
              <a:gd name="connsiteX340" fmla="*/ 3925563 w 9740963"/>
              <a:gd name="connsiteY340" fmla="*/ 3351876 h 6858000"/>
              <a:gd name="connsiteX341" fmla="*/ 3789371 w 9740963"/>
              <a:gd name="connsiteY341" fmla="*/ 3215686 h 6858000"/>
              <a:gd name="connsiteX342" fmla="*/ 3789371 w 9740963"/>
              <a:gd name="connsiteY342" fmla="*/ 3215685 h 6858000"/>
              <a:gd name="connsiteX343" fmla="*/ 3789372 w 9740963"/>
              <a:gd name="connsiteY343" fmla="*/ 1641014 h 6858000"/>
              <a:gd name="connsiteX344" fmla="*/ 3789374 w 9740963"/>
              <a:gd name="connsiteY344" fmla="*/ 1641015 h 6858000"/>
              <a:gd name="connsiteX345" fmla="*/ 3789374 w 9740963"/>
              <a:gd name="connsiteY345" fmla="*/ 1622536 h 6858000"/>
              <a:gd name="connsiteX346" fmla="*/ 3798210 w 9740963"/>
              <a:gd name="connsiteY346" fmla="*/ 1578764 h 6858000"/>
              <a:gd name="connsiteX347" fmla="*/ 3870687 w 9740963"/>
              <a:gd name="connsiteY347" fmla="*/ 1506287 h 6858000"/>
              <a:gd name="connsiteX348" fmla="*/ 3914456 w 9740963"/>
              <a:gd name="connsiteY348" fmla="*/ 1497451 h 6858000"/>
              <a:gd name="connsiteX349" fmla="*/ 1949785 w 9740963"/>
              <a:gd name="connsiteY349" fmla="*/ 1497450 h 6858000"/>
              <a:gd name="connsiteX350" fmla="*/ 3518648 w 9740963"/>
              <a:gd name="connsiteY350" fmla="*/ 1497450 h 6858000"/>
              <a:gd name="connsiteX351" fmla="*/ 3537134 w 9740963"/>
              <a:gd name="connsiteY351" fmla="*/ 1497451 h 6858000"/>
              <a:gd name="connsiteX352" fmla="*/ 3580902 w 9740963"/>
              <a:gd name="connsiteY352" fmla="*/ 1506287 h 6858000"/>
              <a:gd name="connsiteX353" fmla="*/ 3653380 w 9740963"/>
              <a:gd name="connsiteY353" fmla="*/ 1578764 h 6858000"/>
              <a:gd name="connsiteX354" fmla="*/ 3662216 w 9740963"/>
              <a:gd name="connsiteY354" fmla="*/ 1622536 h 6858000"/>
              <a:gd name="connsiteX355" fmla="*/ 3662216 w 9740963"/>
              <a:gd name="connsiteY355" fmla="*/ 1641015 h 6858000"/>
              <a:gd name="connsiteX356" fmla="*/ 3662218 w 9740963"/>
              <a:gd name="connsiteY356" fmla="*/ 1641014 h 6858000"/>
              <a:gd name="connsiteX357" fmla="*/ 3662217 w 9740963"/>
              <a:gd name="connsiteY357" fmla="*/ 3215685 h 6858000"/>
              <a:gd name="connsiteX358" fmla="*/ 3662217 w 9740963"/>
              <a:gd name="connsiteY358" fmla="*/ 3215686 h 6858000"/>
              <a:gd name="connsiteX359" fmla="*/ 3526026 w 9740963"/>
              <a:gd name="connsiteY359" fmla="*/ 3351876 h 6858000"/>
              <a:gd name="connsiteX360" fmla="*/ 3473014 w 9740963"/>
              <a:gd name="connsiteY360" fmla="*/ 3341173 h 6858000"/>
              <a:gd name="connsiteX361" fmla="*/ 3436813 w 9740963"/>
              <a:gd name="connsiteY361" fmla="*/ 3316766 h 6858000"/>
              <a:gd name="connsiteX362" fmla="*/ 1856157 w 9740963"/>
              <a:gd name="connsiteY362" fmla="*/ 1736112 h 6858000"/>
              <a:gd name="connsiteX363" fmla="*/ 1856156 w 9740963"/>
              <a:gd name="connsiteY363" fmla="*/ 1736111 h 6858000"/>
              <a:gd name="connsiteX364" fmla="*/ 1836206 w 9740963"/>
              <a:gd name="connsiteY364" fmla="*/ 1716161 h 6858000"/>
              <a:gd name="connsiteX365" fmla="*/ 1815054 w 9740963"/>
              <a:gd name="connsiteY365" fmla="*/ 1684787 h 6858000"/>
              <a:gd name="connsiteX366" fmla="*/ 1804351 w 9740963"/>
              <a:gd name="connsiteY366" fmla="*/ 1631775 h 6858000"/>
              <a:gd name="connsiteX367" fmla="*/ 1887531 w 9740963"/>
              <a:gd name="connsiteY367" fmla="*/ 1506287 h 6858000"/>
              <a:gd name="connsiteX368" fmla="*/ 1931299 w 9740963"/>
              <a:gd name="connsiteY368" fmla="*/ 1497451 h 6858000"/>
              <a:gd name="connsiteX369" fmla="*/ 1949785 w 9740963"/>
              <a:gd name="connsiteY369" fmla="*/ 1497451 h 6858000"/>
              <a:gd name="connsiteX370" fmla="*/ 9740963 w 9740963"/>
              <a:gd name="connsiteY370" fmla="*/ 853857 h 6858000"/>
              <a:gd name="connsiteX371" fmla="*/ 9740963 w 9740963"/>
              <a:gd name="connsiteY371" fmla="*/ 1343201 h 6858000"/>
              <a:gd name="connsiteX372" fmla="*/ 9583907 w 9740963"/>
              <a:gd name="connsiteY372" fmla="*/ 1343201 h 6858000"/>
              <a:gd name="connsiteX373" fmla="*/ 9583907 w 9740963"/>
              <a:gd name="connsiteY373" fmla="*/ 1343200 h 6858000"/>
              <a:gd name="connsiteX374" fmla="*/ 9565421 w 9740963"/>
              <a:gd name="connsiteY374" fmla="*/ 1343200 h 6858000"/>
              <a:gd name="connsiteX375" fmla="*/ 9521653 w 9740963"/>
              <a:gd name="connsiteY375" fmla="*/ 1334363 h 6858000"/>
              <a:gd name="connsiteX376" fmla="*/ 9438473 w 9740963"/>
              <a:gd name="connsiteY376" fmla="*/ 1208876 h 6858000"/>
              <a:gd name="connsiteX377" fmla="*/ 9449177 w 9740963"/>
              <a:gd name="connsiteY377" fmla="*/ 1155864 h 6858000"/>
              <a:gd name="connsiteX378" fmla="*/ 9470329 w 9740963"/>
              <a:gd name="connsiteY378" fmla="*/ 1124490 h 6858000"/>
              <a:gd name="connsiteX379" fmla="*/ 9490279 w 9740963"/>
              <a:gd name="connsiteY379" fmla="*/ 1104541 h 6858000"/>
              <a:gd name="connsiteX380" fmla="*/ 9490281 w 9740963"/>
              <a:gd name="connsiteY380" fmla="*/ 1104539 h 6858000"/>
              <a:gd name="connsiteX381" fmla="*/ 8878787 w 9740963"/>
              <a:gd name="connsiteY381" fmla="*/ 0 h 6858000"/>
              <a:gd name="connsiteX382" fmla="*/ 9740963 w 9740963"/>
              <a:gd name="connsiteY382" fmla="*/ 0 h 6858000"/>
              <a:gd name="connsiteX383" fmla="*/ 9740963 w 9740963"/>
              <a:gd name="connsiteY383" fmla="*/ 671317 h 6858000"/>
              <a:gd name="connsiteX384" fmla="*/ 9104189 w 9740963"/>
              <a:gd name="connsiteY384" fmla="*/ 1308091 h 6858000"/>
              <a:gd name="connsiteX385" fmla="*/ 9067989 w 9740963"/>
              <a:gd name="connsiteY385" fmla="*/ 1332498 h 6858000"/>
              <a:gd name="connsiteX386" fmla="*/ 9014977 w 9740963"/>
              <a:gd name="connsiteY386" fmla="*/ 1343201 h 6858000"/>
              <a:gd name="connsiteX387" fmla="*/ 8878787 w 9740963"/>
              <a:gd name="connsiteY387" fmla="*/ 1207011 h 6858000"/>
              <a:gd name="connsiteX388" fmla="*/ 8878787 w 9740963"/>
              <a:gd name="connsiteY388" fmla="*/ 1207009 h 6858000"/>
              <a:gd name="connsiteX389" fmla="*/ 7218138 w 9740963"/>
              <a:gd name="connsiteY389" fmla="*/ 0 h 6858000"/>
              <a:gd name="connsiteX390" fmla="*/ 8751631 w 9740963"/>
              <a:gd name="connsiteY390" fmla="*/ 0 h 6858000"/>
              <a:gd name="connsiteX391" fmla="*/ 8751631 w 9740963"/>
              <a:gd name="connsiteY391" fmla="*/ 1207009 h 6858000"/>
              <a:gd name="connsiteX392" fmla="*/ 8751631 w 9740963"/>
              <a:gd name="connsiteY392" fmla="*/ 1207011 h 6858000"/>
              <a:gd name="connsiteX393" fmla="*/ 8615441 w 9740963"/>
              <a:gd name="connsiteY393" fmla="*/ 1343201 h 6858000"/>
              <a:gd name="connsiteX394" fmla="*/ 8562429 w 9740963"/>
              <a:gd name="connsiteY394" fmla="*/ 1332498 h 6858000"/>
              <a:gd name="connsiteX395" fmla="*/ 8526229 w 9740963"/>
              <a:gd name="connsiteY395" fmla="*/ 1308091 h 6858000"/>
              <a:gd name="connsiteX396" fmla="*/ 6334079 w 9740963"/>
              <a:gd name="connsiteY396" fmla="*/ 0 h 6858000"/>
              <a:gd name="connsiteX397" fmla="*/ 7035598 w 9740963"/>
              <a:gd name="connsiteY397" fmla="*/ 0 h 6858000"/>
              <a:gd name="connsiteX398" fmla="*/ 8140137 w 9740963"/>
              <a:gd name="connsiteY398" fmla="*/ 1104539 h 6858000"/>
              <a:gd name="connsiteX399" fmla="*/ 8140139 w 9740963"/>
              <a:gd name="connsiteY399" fmla="*/ 1104541 h 6858000"/>
              <a:gd name="connsiteX400" fmla="*/ 8160089 w 9740963"/>
              <a:gd name="connsiteY400" fmla="*/ 1124490 h 6858000"/>
              <a:gd name="connsiteX401" fmla="*/ 8181241 w 9740963"/>
              <a:gd name="connsiteY401" fmla="*/ 1155864 h 6858000"/>
              <a:gd name="connsiteX402" fmla="*/ 8191945 w 9740963"/>
              <a:gd name="connsiteY402" fmla="*/ 1208876 h 6858000"/>
              <a:gd name="connsiteX403" fmla="*/ 8108765 w 9740963"/>
              <a:gd name="connsiteY403" fmla="*/ 1334363 h 6858000"/>
              <a:gd name="connsiteX404" fmla="*/ 8064997 w 9740963"/>
              <a:gd name="connsiteY404" fmla="*/ 1343200 h 6858000"/>
              <a:gd name="connsiteX405" fmla="*/ 8046511 w 9740963"/>
              <a:gd name="connsiteY405" fmla="*/ 1343200 h 6858000"/>
              <a:gd name="connsiteX406" fmla="*/ 8046511 w 9740963"/>
              <a:gd name="connsiteY406" fmla="*/ 1343201 h 6858000"/>
              <a:gd name="connsiteX407" fmla="*/ 6477647 w 9740963"/>
              <a:gd name="connsiteY407" fmla="*/ 1343201 h 6858000"/>
              <a:gd name="connsiteX408" fmla="*/ 6459161 w 9740963"/>
              <a:gd name="connsiteY408" fmla="*/ 1343200 h 6858000"/>
              <a:gd name="connsiteX409" fmla="*/ 6415393 w 9740963"/>
              <a:gd name="connsiteY409" fmla="*/ 1334363 h 6858000"/>
              <a:gd name="connsiteX410" fmla="*/ 6342917 w 9740963"/>
              <a:gd name="connsiteY410" fmla="*/ 1261887 h 6858000"/>
              <a:gd name="connsiteX411" fmla="*/ 6334079 w 9740963"/>
              <a:gd name="connsiteY411" fmla="*/ 1218115 h 6858000"/>
              <a:gd name="connsiteX412" fmla="*/ 6334079 w 9740963"/>
              <a:gd name="connsiteY412" fmla="*/ 1199637 h 6858000"/>
              <a:gd name="connsiteX413" fmla="*/ 6334079 w 9740963"/>
              <a:gd name="connsiteY413" fmla="*/ 1199636 h 6858000"/>
              <a:gd name="connsiteX414" fmla="*/ 5505405 w 9740963"/>
              <a:gd name="connsiteY414" fmla="*/ 0 h 6858000"/>
              <a:gd name="connsiteX415" fmla="*/ 6206923 w 9740963"/>
              <a:gd name="connsiteY415" fmla="*/ 0 h 6858000"/>
              <a:gd name="connsiteX416" fmla="*/ 6206923 w 9740963"/>
              <a:gd name="connsiteY416" fmla="*/ 1199636 h 6858000"/>
              <a:gd name="connsiteX417" fmla="*/ 6206923 w 9740963"/>
              <a:gd name="connsiteY417" fmla="*/ 1199637 h 6858000"/>
              <a:gd name="connsiteX418" fmla="*/ 6206923 w 9740963"/>
              <a:gd name="connsiteY418" fmla="*/ 1218115 h 6858000"/>
              <a:gd name="connsiteX419" fmla="*/ 6198085 w 9740963"/>
              <a:gd name="connsiteY419" fmla="*/ 1261887 h 6858000"/>
              <a:gd name="connsiteX420" fmla="*/ 6125609 w 9740963"/>
              <a:gd name="connsiteY420" fmla="*/ 1334363 h 6858000"/>
              <a:gd name="connsiteX421" fmla="*/ 6081841 w 9740963"/>
              <a:gd name="connsiteY421" fmla="*/ 1343200 h 6858000"/>
              <a:gd name="connsiteX422" fmla="*/ 6063355 w 9740963"/>
              <a:gd name="connsiteY422" fmla="*/ 1343201 h 6858000"/>
              <a:gd name="connsiteX423" fmla="*/ 4494493 w 9740963"/>
              <a:gd name="connsiteY423" fmla="*/ 1343201 h 6858000"/>
              <a:gd name="connsiteX424" fmla="*/ 4494493 w 9740963"/>
              <a:gd name="connsiteY424" fmla="*/ 1343200 h 6858000"/>
              <a:gd name="connsiteX425" fmla="*/ 4476006 w 9740963"/>
              <a:gd name="connsiteY425" fmla="*/ 1343200 h 6858000"/>
              <a:gd name="connsiteX426" fmla="*/ 4432239 w 9740963"/>
              <a:gd name="connsiteY426" fmla="*/ 1334363 h 6858000"/>
              <a:gd name="connsiteX427" fmla="*/ 4349060 w 9740963"/>
              <a:gd name="connsiteY427" fmla="*/ 1208876 h 6858000"/>
              <a:gd name="connsiteX428" fmla="*/ 4359762 w 9740963"/>
              <a:gd name="connsiteY428" fmla="*/ 1155864 h 6858000"/>
              <a:gd name="connsiteX429" fmla="*/ 4380915 w 9740963"/>
              <a:gd name="connsiteY429" fmla="*/ 1124490 h 6858000"/>
              <a:gd name="connsiteX430" fmla="*/ 4400865 w 9740963"/>
              <a:gd name="connsiteY430" fmla="*/ 1104541 h 6858000"/>
              <a:gd name="connsiteX431" fmla="*/ 4400867 w 9740963"/>
              <a:gd name="connsiteY431" fmla="*/ 1104539 h 6858000"/>
              <a:gd name="connsiteX432" fmla="*/ 3789372 w 9740963"/>
              <a:gd name="connsiteY432" fmla="*/ 0 h 6858000"/>
              <a:gd name="connsiteX433" fmla="*/ 5322865 w 9740963"/>
              <a:gd name="connsiteY433" fmla="*/ 0 h 6858000"/>
              <a:gd name="connsiteX434" fmla="*/ 4014775 w 9740963"/>
              <a:gd name="connsiteY434" fmla="*/ 1308091 h 6858000"/>
              <a:gd name="connsiteX435" fmla="*/ 3978576 w 9740963"/>
              <a:gd name="connsiteY435" fmla="*/ 1332498 h 6858000"/>
              <a:gd name="connsiteX436" fmla="*/ 3925564 w 9740963"/>
              <a:gd name="connsiteY436" fmla="*/ 1343201 h 6858000"/>
              <a:gd name="connsiteX437" fmla="*/ 3789372 w 9740963"/>
              <a:gd name="connsiteY437" fmla="*/ 1207011 h 6858000"/>
              <a:gd name="connsiteX438" fmla="*/ 3789372 w 9740963"/>
              <a:gd name="connsiteY438" fmla="*/ 1207009 h 6858000"/>
              <a:gd name="connsiteX439" fmla="*/ 2128722 w 9740963"/>
              <a:gd name="connsiteY439" fmla="*/ 0 h 6858000"/>
              <a:gd name="connsiteX440" fmla="*/ 3662218 w 9740963"/>
              <a:gd name="connsiteY440" fmla="*/ 0 h 6858000"/>
              <a:gd name="connsiteX441" fmla="*/ 3662218 w 9740963"/>
              <a:gd name="connsiteY441" fmla="*/ 1207009 h 6858000"/>
              <a:gd name="connsiteX442" fmla="*/ 3662218 w 9740963"/>
              <a:gd name="connsiteY442" fmla="*/ 1207011 h 6858000"/>
              <a:gd name="connsiteX443" fmla="*/ 3526026 w 9740963"/>
              <a:gd name="connsiteY443" fmla="*/ 1343201 h 6858000"/>
              <a:gd name="connsiteX444" fmla="*/ 3473015 w 9740963"/>
              <a:gd name="connsiteY444" fmla="*/ 1332498 h 6858000"/>
              <a:gd name="connsiteX445" fmla="*/ 3436814 w 9740963"/>
              <a:gd name="connsiteY445" fmla="*/ 1308091 h 6858000"/>
              <a:gd name="connsiteX446" fmla="*/ 1244667 w 9740963"/>
              <a:gd name="connsiteY446" fmla="*/ 0 h 6858000"/>
              <a:gd name="connsiteX447" fmla="*/ 1946188 w 9740963"/>
              <a:gd name="connsiteY447" fmla="*/ 0 h 6858000"/>
              <a:gd name="connsiteX448" fmla="*/ 3050724 w 9740963"/>
              <a:gd name="connsiteY448" fmla="*/ 1104539 h 6858000"/>
              <a:gd name="connsiteX449" fmla="*/ 3050726 w 9740963"/>
              <a:gd name="connsiteY449" fmla="*/ 1104541 h 6858000"/>
              <a:gd name="connsiteX450" fmla="*/ 3070675 w 9740963"/>
              <a:gd name="connsiteY450" fmla="*/ 1124490 h 6858000"/>
              <a:gd name="connsiteX451" fmla="*/ 3091828 w 9740963"/>
              <a:gd name="connsiteY451" fmla="*/ 1155864 h 6858000"/>
              <a:gd name="connsiteX452" fmla="*/ 3102530 w 9740963"/>
              <a:gd name="connsiteY452" fmla="*/ 1208876 h 6858000"/>
              <a:gd name="connsiteX453" fmla="*/ 3019351 w 9740963"/>
              <a:gd name="connsiteY453" fmla="*/ 1334363 h 6858000"/>
              <a:gd name="connsiteX454" fmla="*/ 2975584 w 9740963"/>
              <a:gd name="connsiteY454" fmla="*/ 1343200 h 6858000"/>
              <a:gd name="connsiteX455" fmla="*/ 2957097 w 9740963"/>
              <a:gd name="connsiteY455" fmla="*/ 1343200 h 6858000"/>
              <a:gd name="connsiteX456" fmla="*/ 2957097 w 9740963"/>
              <a:gd name="connsiteY456" fmla="*/ 1343201 h 6858000"/>
              <a:gd name="connsiteX457" fmla="*/ 1388238 w 9740963"/>
              <a:gd name="connsiteY457" fmla="*/ 1343201 h 6858000"/>
              <a:gd name="connsiteX458" fmla="*/ 1369751 w 9740963"/>
              <a:gd name="connsiteY458" fmla="*/ 1343200 h 6858000"/>
              <a:gd name="connsiteX459" fmla="*/ 1325983 w 9740963"/>
              <a:gd name="connsiteY459" fmla="*/ 1334363 h 6858000"/>
              <a:gd name="connsiteX460" fmla="*/ 1253507 w 9740963"/>
              <a:gd name="connsiteY460" fmla="*/ 1261887 h 6858000"/>
              <a:gd name="connsiteX461" fmla="*/ 1244670 w 9740963"/>
              <a:gd name="connsiteY461" fmla="*/ 1218115 h 6858000"/>
              <a:gd name="connsiteX462" fmla="*/ 1244670 w 9740963"/>
              <a:gd name="connsiteY462" fmla="*/ 1199636 h 6858000"/>
              <a:gd name="connsiteX463" fmla="*/ 1244667 w 9740963"/>
              <a:gd name="connsiteY463" fmla="*/ 1199637 h 6858000"/>
              <a:gd name="connsiteX464" fmla="*/ 13126 w 9740963"/>
              <a:gd name="connsiteY464" fmla="*/ 0 h 6858000"/>
              <a:gd name="connsiteX465" fmla="*/ 1128917 w 9740963"/>
              <a:gd name="connsiteY465" fmla="*/ 0 h 6858000"/>
              <a:gd name="connsiteX466" fmla="*/ 1128917 w 9740963"/>
              <a:gd name="connsiteY466" fmla="*/ 783502 h 6858000"/>
              <a:gd name="connsiteX467" fmla="*/ 1128917 w 9740963"/>
              <a:gd name="connsiteY467" fmla="*/ 801988 h 6858000"/>
              <a:gd name="connsiteX468" fmla="*/ 1120079 w 9740963"/>
              <a:gd name="connsiteY468" fmla="*/ 845757 h 6858000"/>
              <a:gd name="connsiteX469" fmla="*/ 994592 w 9740963"/>
              <a:gd name="connsiteY469" fmla="*/ 928936 h 6858000"/>
              <a:gd name="connsiteX470" fmla="*/ 941580 w 9740963"/>
              <a:gd name="connsiteY470" fmla="*/ 918233 h 6858000"/>
              <a:gd name="connsiteX471" fmla="*/ 910206 w 9740963"/>
              <a:gd name="connsiteY471" fmla="*/ 897080 h 6858000"/>
              <a:gd name="connsiteX472" fmla="*/ 890257 w 9740963"/>
              <a:gd name="connsiteY472" fmla="*/ 877131 h 6858000"/>
              <a:gd name="connsiteX473" fmla="*/ 890255 w 9740963"/>
              <a:gd name="connsiteY473" fmla="*/ 8771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Lst>
            <a:rect l="l" t="t" r="r" b="b"/>
            <a:pathLst>
              <a:path w="9740963" h="6858000">
                <a:moveTo>
                  <a:pt x="981316" y="5930787"/>
                </a:moveTo>
                <a:cubicBezTo>
                  <a:pt x="1056532" y="5930787"/>
                  <a:pt x="1117507" y="5991762"/>
                  <a:pt x="1117507" y="6066978"/>
                </a:cubicBezTo>
                <a:lnTo>
                  <a:pt x="1117507" y="6066979"/>
                </a:lnTo>
                <a:lnTo>
                  <a:pt x="1117507" y="6858000"/>
                </a:lnTo>
                <a:lnTo>
                  <a:pt x="0" y="6858000"/>
                </a:lnTo>
                <a:lnTo>
                  <a:pt x="892104" y="5965897"/>
                </a:lnTo>
                <a:lnTo>
                  <a:pt x="928305" y="5941490"/>
                </a:lnTo>
                <a:cubicBezTo>
                  <a:pt x="944598" y="5934598"/>
                  <a:pt x="962512" y="5930787"/>
                  <a:pt x="981316" y="5930787"/>
                </a:cubicBezTo>
                <a:close/>
                <a:moveTo>
                  <a:pt x="9583907" y="5514803"/>
                </a:moveTo>
                <a:lnTo>
                  <a:pt x="9740963" y="5514803"/>
                </a:lnTo>
                <a:lnTo>
                  <a:pt x="9740963" y="6004147"/>
                </a:lnTo>
                <a:lnTo>
                  <a:pt x="9490281" y="5753466"/>
                </a:lnTo>
                <a:cubicBezTo>
                  <a:pt x="9490281" y="5753465"/>
                  <a:pt x="9490279" y="5753465"/>
                  <a:pt x="9490279" y="5753464"/>
                </a:cubicBezTo>
                <a:lnTo>
                  <a:pt x="9470329" y="5733515"/>
                </a:lnTo>
                <a:lnTo>
                  <a:pt x="9449177" y="5702140"/>
                </a:lnTo>
                <a:cubicBezTo>
                  <a:pt x="9442285" y="5685846"/>
                  <a:pt x="9438473" y="5667933"/>
                  <a:pt x="9438473" y="5649129"/>
                </a:cubicBezTo>
                <a:cubicBezTo>
                  <a:pt x="9438473" y="5592716"/>
                  <a:pt x="9472773" y="5544315"/>
                  <a:pt x="9521653" y="5523641"/>
                </a:cubicBezTo>
                <a:lnTo>
                  <a:pt x="9565421" y="5514804"/>
                </a:lnTo>
                <a:lnTo>
                  <a:pt x="9583907" y="5514804"/>
                </a:lnTo>
                <a:close/>
                <a:moveTo>
                  <a:pt x="9014977" y="5514803"/>
                </a:moveTo>
                <a:cubicBezTo>
                  <a:pt x="9033781" y="5514803"/>
                  <a:pt x="9051695" y="5518614"/>
                  <a:pt x="9067989" y="5525506"/>
                </a:cubicBezTo>
                <a:lnTo>
                  <a:pt x="9104189" y="5549913"/>
                </a:lnTo>
                <a:lnTo>
                  <a:pt x="9740963" y="6186687"/>
                </a:lnTo>
                <a:lnTo>
                  <a:pt x="9740963" y="6858000"/>
                </a:lnTo>
                <a:lnTo>
                  <a:pt x="8878787" y="6858000"/>
                </a:lnTo>
                <a:lnTo>
                  <a:pt x="8878787" y="5650995"/>
                </a:lnTo>
                <a:lnTo>
                  <a:pt x="8878787" y="5650994"/>
                </a:lnTo>
                <a:cubicBezTo>
                  <a:pt x="8878787" y="5575778"/>
                  <a:pt x="8939761" y="5514803"/>
                  <a:pt x="9014977" y="5514803"/>
                </a:cubicBezTo>
                <a:close/>
                <a:moveTo>
                  <a:pt x="8615441" y="5514803"/>
                </a:moveTo>
                <a:cubicBezTo>
                  <a:pt x="8690657" y="5514803"/>
                  <a:pt x="8751631" y="5575778"/>
                  <a:pt x="8751631" y="5650994"/>
                </a:cubicBezTo>
                <a:lnTo>
                  <a:pt x="8751631" y="5650995"/>
                </a:lnTo>
                <a:lnTo>
                  <a:pt x="8751631" y="6858000"/>
                </a:lnTo>
                <a:lnTo>
                  <a:pt x="7218142" y="6858000"/>
                </a:lnTo>
                <a:lnTo>
                  <a:pt x="8526229" y="5549913"/>
                </a:lnTo>
                <a:lnTo>
                  <a:pt x="8562429" y="5525506"/>
                </a:lnTo>
                <a:cubicBezTo>
                  <a:pt x="8578723" y="5518614"/>
                  <a:pt x="8596637" y="5514803"/>
                  <a:pt x="8615441" y="5514803"/>
                </a:cubicBezTo>
                <a:close/>
                <a:moveTo>
                  <a:pt x="6477647" y="5514803"/>
                </a:moveTo>
                <a:lnTo>
                  <a:pt x="8046511" y="5514803"/>
                </a:lnTo>
                <a:lnTo>
                  <a:pt x="8046511" y="5514804"/>
                </a:lnTo>
                <a:lnTo>
                  <a:pt x="8064997" y="5514804"/>
                </a:lnTo>
                <a:lnTo>
                  <a:pt x="8108765" y="5523641"/>
                </a:lnTo>
                <a:cubicBezTo>
                  <a:pt x="8157647" y="5544315"/>
                  <a:pt x="8191945" y="5592716"/>
                  <a:pt x="8191945" y="5649129"/>
                </a:cubicBezTo>
                <a:cubicBezTo>
                  <a:pt x="8191945" y="5667933"/>
                  <a:pt x="8188133" y="5685846"/>
                  <a:pt x="8181241" y="5702140"/>
                </a:cubicBezTo>
                <a:lnTo>
                  <a:pt x="8160089" y="5733515"/>
                </a:lnTo>
                <a:lnTo>
                  <a:pt x="8140139" y="5753464"/>
                </a:lnTo>
                <a:cubicBezTo>
                  <a:pt x="8140139" y="5753465"/>
                  <a:pt x="8140139" y="5753465"/>
                  <a:pt x="8140137" y="5753466"/>
                </a:cubicBezTo>
                <a:lnTo>
                  <a:pt x="7035602" y="6858000"/>
                </a:lnTo>
                <a:lnTo>
                  <a:pt x="6334079" y="6858000"/>
                </a:lnTo>
                <a:lnTo>
                  <a:pt x="6334079" y="5658368"/>
                </a:lnTo>
                <a:lnTo>
                  <a:pt x="6334079" y="5658367"/>
                </a:lnTo>
                <a:lnTo>
                  <a:pt x="6334079" y="5639889"/>
                </a:lnTo>
                <a:lnTo>
                  <a:pt x="6342917" y="5596117"/>
                </a:lnTo>
                <a:cubicBezTo>
                  <a:pt x="6356699" y="5563529"/>
                  <a:pt x="6382805" y="5537423"/>
                  <a:pt x="6415393" y="5523641"/>
                </a:cubicBezTo>
                <a:lnTo>
                  <a:pt x="6459161" y="5514804"/>
                </a:lnTo>
                <a:close/>
                <a:moveTo>
                  <a:pt x="4494492" y="5514803"/>
                </a:moveTo>
                <a:lnTo>
                  <a:pt x="6063355" y="5514803"/>
                </a:lnTo>
                <a:lnTo>
                  <a:pt x="6081841" y="5514804"/>
                </a:lnTo>
                <a:lnTo>
                  <a:pt x="6125609" y="5523641"/>
                </a:lnTo>
                <a:cubicBezTo>
                  <a:pt x="6158197" y="5537423"/>
                  <a:pt x="6184303" y="5563529"/>
                  <a:pt x="6198085" y="5596117"/>
                </a:cubicBezTo>
                <a:lnTo>
                  <a:pt x="6206923" y="5639889"/>
                </a:lnTo>
                <a:lnTo>
                  <a:pt x="6206923" y="5658367"/>
                </a:lnTo>
                <a:lnTo>
                  <a:pt x="6206923" y="5658368"/>
                </a:lnTo>
                <a:lnTo>
                  <a:pt x="6206923" y="6858000"/>
                </a:lnTo>
                <a:lnTo>
                  <a:pt x="5505401" y="6858000"/>
                </a:lnTo>
                <a:lnTo>
                  <a:pt x="4400866" y="5753466"/>
                </a:lnTo>
                <a:cubicBezTo>
                  <a:pt x="4400864" y="5753465"/>
                  <a:pt x="4400864" y="5753465"/>
                  <a:pt x="4400863" y="5753464"/>
                </a:cubicBezTo>
                <a:lnTo>
                  <a:pt x="4380913" y="5733515"/>
                </a:lnTo>
                <a:lnTo>
                  <a:pt x="4359762" y="5702140"/>
                </a:lnTo>
                <a:cubicBezTo>
                  <a:pt x="4352869" y="5685846"/>
                  <a:pt x="4349058" y="5667933"/>
                  <a:pt x="4349058" y="5649129"/>
                </a:cubicBezTo>
                <a:cubicBezTo>
                  <a:pt x="4349058" y="5592716"/>
                  <a:pt x="4383357" y="5544315"/>
                  <a:pt x="4432238" y="5523641"/>
                </a:cubicBezTo>
                <a:lnTo>
                  <a:pt x="4476005" y="5514804"/>
                </a:lnTo>
                <a:lnTo>
                  <a:pt x="4494492" y="5514804"/>
                </a:lnTo>
                <a:close/>
                <a:moveTo>
                  <a:pt x="3925562" y="5514803"/>
                </a:moveTo>
                <a:cubicBezTo>
                  <a:pt x="3944366" y="5514803"/>
                  <a:pt x="3962279" y="5518614"/>
                  <a:pt x="3978574" y="5525506"/>
                </a:cubicBezTo>
                <a:lnTo>
                  <a:pt x="4014774" y="5549913"/>
                </a:lnTo>
                <a:lnTo>
                  <a:pt x="5322861" y="6858000"/>
                </a:lnTo>
                <a:lnTo>
                  <a:pt x="3789371" y="6858000"/>
                </a:lnTo>
                <a:lnTo>
                  <a:pt x="3789371" y="5650995"/>
                </a:lnTo>
                <a:lnTo>
                  <a:pt x="3789371" y="5650994"/>
                </a:lnTo>
                <a:cubicBezTo>
                  <a:pt x="3789371" y="5575778"/>
                  <a:pt x="3850345" y="5514803"/>
                  <a:pt x="3925562" y="5514803"/>
                </a:cubicBezTo>
                <a:close/>
                <a:moveTo>
                  <a:pt x="3526025" y="5514803"/>
                </a:moveTo>
                <a:cubicBezTo>
                  <a:pt x="3601241" y="5514803"/>
                  <a:pt x="3662216" y="5575778"/>
                  <a:pt x="3662216" y="5650994"/>
                </a:cubicBezTo>
                <a:lnTo>
                  <a:pt x="3662216" y="5650995"/>
                </a:lnTo>
                <a:lnTo>
                  <a:pt x="3662216" y="6858000"/>
                </a:lnTo>
                <a:lnTo>
                  <a:pt x="2128725" y="6858000"/>
                </a:lnTo>
                <a:lnTo>
                  <a:pt x="3436813" y="5549913"/>
                </a:lnTo>
                <a:lnTo>
                  <a:pt x="3473013" y="5525506"/>
                </a:lnTo>
                <a:cubicBezTo>
                  <a:pt x="3489307" y="5518614"/>
                  <a:pt x="3507221" y="5514803"/>
                  <a:pt x="3526025" y="5514803"/>
                </a:cubicBezTo>
                <a:close/>
                <a:moveTo>
                  <a:pt x="1388232" y="5514803"/>
                </a:moveTo>
                <a:lnTo>
                  <a:pt x="2957095" y="5514803"/>
                </a:lnTo>
                <a:lnTo>
                  <a:pt x="2957095" y="5514804"/>
                </a:lnTo>
                <a:lnTo>
                  <a:pt x="2975581" y="5514804"/>
                </a:lnTo>
                <a:lnTo>
                  <a:pt x="3019349" y="5523641"/>
                </a:lnTo>
                <a:cubicBezTo>
                  <a:pt x="3068230" y="5544315"/>
                  <a:pt x="3102529" y="5592716"/>
                  <a:pt x="3102529" y="5649129"/>
                </a:cubicBezTo>
                <a:cubicBezTo>
                  <a:pt x="3102529" y="5667933"/>
                  <a:pt x="3098718" y="5685846"/>
                  <a:pt x="3091826" y="5702140"/>
                </a:cubicBezTo>
                <a:lnTo>
                  <a:pt x="3070674" y="5733515"/>
                </a:lnTo>
                <a:lnTo>
                  <a:pt x="3050724" y="5753464"/>
                </a:lnTo>
                <a:cubicBezTo>
                  <a:pt x="3050723" y="5753465"/>
                  <a:pt x="3050722" y="5753465"/>
                  <a:pt x="3050722" y="5753466"/>
                </a:cubicBezTo>
                <a:lnTo>
                  <a:pt x="1946187" y="6858000"/>
                </a:lnTo>
                <a:lnTo>
                  <a:pt x="1244663" y="6858000"/>
                </a:lnTo>
                <a:lnTo>
                  <a:pt x="1244663" y="5658367"/>
                </a:lnTo>
                <a:lnTo>
                  <a:pt x="1244664" y="5658368"/>
                </a:lnTo>
                <a:lnTo>
                  <a:pt x="1244664" y="5639889"/>
                </a:lnTo>
                <a:lnTo>
                  <a:pt x="1253501" y="5596117"/>
                </a:lnTo>
                <a:cubicBezTo>
                  <a:pt x="1267285" y="5563529"/>
                  <a:pt x="1293391" y="5537423"/>
                  <a:pt x="1325978" y="5523641"/>
                </a:cubicBezTo>
                <a:lnTo>
                  <a:pt x="1369746" y="5514804"/>
                </a:lnTo>
                <a:close/>
                <a:moveTo>
                  <a:pt x="9583907" y="3506125"/>
                </a:moveTo>
                <a:lnTo>
                  <a:pt x="9740963" y="3506125"/>
                </a:lnTo>
                <a:lnTo>
                  <a:pt x="9740963" y="3995469"/>
                </a:lnTo>
                <a:lnTo>
                  <a:pt x="9490281" y="3744788"/>
                </a:lnTo>
                <a:cubicBezTo>
                  <a:pt x="9490281" y="3744787"/>
                  <a:pt x="9490279" y="3744787"/>
                  <a:pt x="9490279" y="3744786"/>
                </a:cubicBezTo>
                <a:lnTo>
                  <a:pt x="9470329" y="3724837"/>
                </a:lnTo>
                <a:lnTo>
                  <a:pt x="9449177" y="3693462"/>
                </a:lnTo>
                <a:cubicBezTo>
                  <a:pt x="9442285" y="3677168"/>
                  <a:pt x="9438473" y="3659255"/>
                  <a:pt x="9438473" y="3640451"/>
                </a:cubicBezTo>
                <a:cubicBezTo>
                  <a:pt x="9438473" y="3584038"/>
                  <a:pt x="9472773" y="3535637"/>
                  <a:pt x="9521653" y="3514963"/>
                </a:cubicBezTo>
                <a:lnTo>
                  <a:pt x="9565421" y="3506126"/>
                </a:lnTo>
                <a:lnTo>
                  <a:pt x="9583907" y="3506126"/>
                </a:lnTo>
                <a:close/>
                <a:moveTo>
                  <a:pt x="9014977" y="3506125"/>
                </a:moveTo>
                <a:cubicBezTo>
                  <a:pt x="9033781" y="3506125"/>
                  <a:pt x="9051695" y="3509936"/>
                  <a:pt x="9067989" y="3516828"/>
                </a:cubicBezTo>
                <a:lnTo>
                  <a:pt x="9104189" y="3541235"/>
                </a:lnTo>
                <a:lnTo>
                  <a:pt x="9740963" y="4178008"/>
                </a:lnTo>
                <a:lnTo>
                  <a:pt x="9740963" y="5360553"/>
                </a:lnTo>
                <a:lnTo>
                  <a:pt x="9022355" y="5360553"/>
                </a:lnTo>
                <a:lnTo>
                  <a:pt x="9003869" y="5360552"/>
                </a:lnTo>
                <a:lnTo>
                  <a:pt x="8960101" y="5351716"/>
                </a:lnTo>
                <a:cubicBezTo>
                  <a:pt x="8927513" y="5337933"/>
                  <a:pt x="8901407" y="5311827"/>
                  <a:pt x="8887625" y="5279239"/>
                </a:cubicBezTo>
                <a:lnTo>
                  <a:pt x="8878787" y="5235467"/>
                </a:lnTo>
                <a:lnTo>
                  <a:pt x="8878787" y="5216989"/>
                </a:lnTo>
                <a:lnTo>
                  <a:pt x="8878787" y="5216988"/>
                </a:lnTo>
                <a:lnTo>
                  <a:pt x="8878787" y="3642317"/>
                </a:lnTo>
                <a:lnTo>
                  <a:pt x="8878787" y="3642316"/>
                </a:lnTo>
                <a:cubicBezTo>
                  <a:pt x="8878787" y="3567100"/>
                  <a:pt x="8939761" y="3506125"/>
                  <a:pt x="9014977" y="3506125"/>
                </a:cubicBezTo>
                <a:close/>
                <a:moveTo>
                  <a:pt x="8615441" y="3506125"/>
                </a:moveTo>
                <a:cubicBezTo>
                  <a:pt x="8690657" y="3506125"/>
                  <a:pt x="8751631" y="3567100"/>
                  <a:pt x="8751631" y="3642316"/>
                </a:cubicBezTo>
                <a:lnTo>
                  <a:pt x="8751631" y="3642317"/>
                </a:lnTo>
                <a:lnTo>
                  <a:pt x="8751631" y="5216988"/>
                </a:lnTo>
                <a:lnTo>
                  <a:pt x="8751631" y="5216989"/>
                </a:lnTo>
                <a:lnTo>
                  <a:pt x="8751631" y="5235467"/>
                </a:lnTo>
                <a:lnTo>
                  <a:pt x="8742793" y="5279239"/>
                </a:lnTo>
                <a:cubicBezTo>
                  <a:pt x="8729011" y="5311827"/>
                  <a:pt x="8702905" y="5337933"/>
                  <a:pt x="8670317" y="5351716"/>
                </a:cubicBezTo>
                <a:lnTo>
                  <a:pt x="8626549" y="5360552"/>
                </a:lnTo>
                <a:lnTo>
                  <a:pt x="8608063" y="5360553"/>
                </a:lnTo>
                <a:lnTo>
                  <a:pt x="7039199" y="5360553"/>
                </a:lnTo>
                <a:lnTo>
                  <a:pt x="7039199" y="5360552"/>
                </a:lnTo>
                <a:lnTo>
                  <a:pt x="7020713" y="5360552"/>
                </a:lnTo>
                <a:lnTo>
                  <a:pt x="6976945" y="5351716"/>
                </a:lnTo>
                <a:cubicBezTo>
                  <a:pt x="6928065" y="5331042"/>
                  <a:pt x="6893765" y="5282640"/>
                  <a:pt x="6893765" y="5226228"/>
                </a:cubicBezTo>
                <a:cubicBezTo>
                  <a:pt x="6893765" y="5207424"/>
                  <a:pt x="6897577" y="5189510"/>
                  <a:pt x="6904469" y="5173216"/>
                </a:cubicBezTo>
                <a:lnTo>
                  <a:pt x="6925621" y="5141842"/>
                </a:lnTo>
                <a:lnTo>
                  <a:pt x="6945571" y="5121892"/>
                </a:lnTo>
                <a:cubicBezTo>
                  <a:pt x="6945571" y="5121892"/>
                  <a:pt x="6945573" y="5121892"/>
                  <a:pt x="6945573" y="5121891"/>
                </a:cubicBezTo>
                <a:lnTo>
                  <a:pt x="8526229" y="3541235"/>
                </a:lnTo>
                <a:lnTo>
                  <a:pt x="8562429" y="3516828"/>
                </a:lnTo>
                <a:cubicBezTo>
                  <a:pt x="8578723" y="3509936"/>
                  <a:pt x="8596637" y="3506125"/>
                  <a:pt x="8615441" y="3506125"/>
                </a:cubicBezTo>
                <a:close/>
                <a:moveTo>
                  <a:pt x="6477647" y="3506125"/>
                </a:moveTo>
                <a:lnTo>
                  <a:pt x="8046511" y="3506125"/>
                </a:lnTo>
                <a:lnTo>
                  <a:pt x="8046511" y="3506126"/>
                </a:lnTo>
                <a:lnTo>
                  <a:pt x="8064997" y="3506126"/>
                </a:lnTo>
                <a:lnTo>
                  <a:pt x="8108765" y="3514963"/>
                </a:lnTo>
                <a:cubicBezTo>
                  <a:pt x="8157647" y="3535637"/>
                  <a:pt x="8191945" y="3584038"/>
                  <a:pt x="8191945" y="3640451"/>
                </a:cubicBezTo>
                <a:cubicBezTo>
                  <a:pt x="8191945" y="3659255"/>
                  <a:pt x="8188133" y="3677168"/>
                  <a:pt x="8181241" y="3693462"/>
                </a:cubicBezTo>
                <a:lnTo>
                  <a:pt x="8160089" y="3724837"/>
                </a:lnTo>
                <a:lnTo>
                  <a:pt x="8140139" y="3744786"/>
                </a:lnTo>
                <a:cubicBezTo>
                  <a:pt x="8140139" y="3744787"/>
                  <a:pt x="8140139" y="3744787"/>
                  <a:pt x="8140137" y="3744788"/>
                </a:cubicBezTo>
                <a:lnTo>
                  <a:pt x="6559481" y="5325443"/>
                </a:lnTo>
                <a:lnTo>
                  <a:pt x="6523281" y="5349850"/>
                </a:lnTo>
                <a:cubicBezTo>
                  <a:pt x="6506987" y="5356742"/>
                  <a:pt x="6489073" y="5360553"/>
                  <a:pt x="6470269" y="5360553"/>
                </a:cubicBezTo>
                <a:cubicBezTo>
                  <a:pt x="6395053" y="5360553"/>
                  <a:pt x="6334079" y="5299579"/>
                  <a:pt x="6334079" y="5224362"/>
                </a:cubicBezTo>
                <a:lnTo>
                  <a:pt x="6334079" y="3649690"/>
                </a:lnTo>
                <a:lnTo>
                  <a:pt x="6334079" y="3649689"/>
                </a:lnTo>
                <a:lnTo>
                  <a:pt x="6334079" y="3631211"/>
                </a:lnTo>
                <a:lnTo>
                  <a:pt x="6342917" y="3587439"/>
                </a:lnTo>
                <a:cubicBezTo>
                  <a:pt x="6356699" y="3554851"/>
                  <a:pt x="6382805" y="3528745"/>
                  <a:pt x="6415393" y="3514963"/>
                </a:cubicBezTo>
                <a:lnTo>
                  <a:pt x="6459161" y="3506126"/>
                </a:lnTo>
                <a:close/>
                <a:moveTo>
                  <a:pt x="4494492" y="3506125"/>
                </a:moveTo>
                <a:lnTo>
                  <a:pt x="6063355" y="3506125"/>
                </a:lnTo>
                <a:lnTo>
                  <a:pt x="6081841" y="3506126"/>
                </a:lnTo>
                <a:lnTo>
                  <a:pt x="6125609" y="3514963"/>
                </a:lnTo>
                <a:cubicBezTo>
                  <a:pt x="6158197" y="3528745"/>
                  <a:pt x="6184303" y="3554851"/>
                  <a:pt x="6198085" y="3587439"/>
                </a:cubicBezTo>
                <a:lnTo>
                  <a:pt x="6206923" y="3631211"/>
                </a:lnTo>
                <a:lnTo>
                  <a:pt x="6206923" y="3649689"/>
                </a:lnTo>
                <a:lnTo>
                  <a:pt x="6206923" y="3649690"/>
                </a:lnTo>
                <a:lnTo>
                  <a:pt x="6206923" y="5224362"/>
                </a:lnTo>
                <a:cubicBezTo>
                  <a:pt x="6206923" y="5299579"/>
                  <a:pt x="6145949" y="5360553"/>
                  <a:pt x="6070733" y="5360553"/>
                </a:cubicBezTo>
                <a:cubicBezTo>
                  <a:pt x="6051929" y="5360553"/>
                  <a:pt x="6034015" y="5356742"/>
                  <a:pt x="6017721" y="5349850"/>
                </a:cubicBezTo>
                <a:lnTo>
                  <a:pt x="5981521" y="5325443"/>
                </a:lnTo>
                <a:lnTo>
                  <a:pt x="4400866" y="3744788"/>
                </a:lnTo>
                <a:cubicBezTo>
                  <a:pt x="4400864" y="3744787"/>
                  <a:pt x="4400864" y="3744787"/>
                  <a:pt x="4400864" y="3744786"/>
                </a:cubicBezTo>
                <a:lnTo>
                  <a:pt x="4380913" y="3724837"/>
                </a:lnTo>
                <a:lnTo>
                  <a:pt x="4359762" y="3693462"/>
                </a:lnTo>
                <a:cubicBezTo>
                  <a:pt x="4352870" y="3677168"/>
                  <a:pt x="4349058" y="3659255"/>
                  <a:pt x="4349058" y="3640451"/>
                </a:cubicBezTo>
                <a:cubicBezTo>
                  <a:pt x="4349058" y="3584038"/>
                  <a:pt x="4383357" y="3535637"/>
                  <a:pt x="4432239" y="3514963"/>
                </a:cubicBezTo>
                <a:lnTo>
                  <a:pt x="4476005" y="3506126"/>
                </a:lnTo>
                <a:lnTo>
                  <a:pt x="4494492" y="3506126"/>
                </a:lnTo>
                <a:close/>
                <a:moveTo>
                  <a:pt x="3925563" y="3506125"/>
                </a:moveTo>
                <a:cubicBezTo>
                  <a:pt x="3944366" y="3506125"/>
                  <a:pt x="3962280" y="3509936"/>
                  <a:pt x="3978574" y="3516828"/>
                </a:cubicBezTo>
                <a:lnTo>
                  <a:pt x="4014774" y="3541235"/>
                </a:lnTo>
                <a:lnTo>
                  <a:pt x="5595430" y="5121891"/>
                </a:lnTo>
                <a:cubicBezTo>
                  <a:pt x="5595430" y="5121892"/>
                  <a:pt x="5595431" y="5121892"/>
                  <a:pt x="5595432" y="5121892"/>
                </a:cubicBezTo>
                <a:lnTo>
                  <a:pt x="5615381" y="5141842"/>
                </a:lnTo>
                <a:lnTo>
                  <a:pt x="5636534" y="5173216"/>
                </a:lnTo>
                <a:cubicBezTo>
                  <a:pt x="5643426" y="5189510"/>
                  <a:pt x="5647237" y="5207424"/>
                  <a:pt x="5647237" y="5226228"/>
                </a:cubicBezTo>
                <a:cubicBezTo>
                  <a:pt x="5647237" y="5282640"/>
                  <a:pt x="5612938" y="5331042"/>
                  <a:pt x="5564057" y="5351716"/>
                </a:cubicBezTo>
                <a:lnTo>
                  <a:pt x="5520289" y="5360552"/>
                </a:lnTo>
                <a:lnTo>
                  <a:pt x="5501803" y="5360552"/>
                </a:lnTo>
                <a:lnTo>
                  <a:pt x="5501803" y="5360553"/>
                </a:lnTo>
                <a:lnTo>
                  <a:pt x="3932940" y="5360553"/>
                </a:lnTo>
                <a:lnTo>
                  <a:pt x="3914454" y="5360552"/>
                </a:lnTo>
                <a:lnTo>
                  <a:pt x="3870687" y="5351716"/>
                </a:lnTo>
                <a:cubicBezTo>
                  <a:pt x="3838098" y="5337933"/>
                  <a:pt x="3811993" y="5311827"/>
                  <a:pt x="3798210" y="5279239"/>
                </a:cubicBezTo>
                <a:lnTo>
                  <a:pt x="3789372" y="5235467"/>
                </a:lnTo>
                <a:lnTo>
                  <a:pt x="3789372" y="5216988"/>
                </a:lnTo>
                <a:lnTo>
                  <a:pt x="3789371" y="5216989"/>
                </a:lnTo>
                <a:lnTo>
                  <a:pt x="3789371" y="3642317"/>
                </a:lnTo>
                <a:lnTo>
                  <a:pt x="3789371" y="3642316"/>
                </a:lnTo>
                <a:cubicBezTo>
                  <a:pt x="3789371" y="3567100"/>
                  <a:pt x="3850346" y="3506125"/>
                  <a:pt x="3925563" y="3506125"/>
                </a:cubicBezTo>
                <a:close/>
                <a:moveTo>
                  <a:pt x="3526024" y="3506125"/>
                </a:moveTo>
                <a:cubicBezTo>
                  <a:pt x="3601241" y="3506125"/>
                  <a:pt x="3662215" y="3567100"/>
                  <a:pt x="3662215" y="3642316"/>
                </a:cubicBezTo>
                <a:lnTo>
                  <a:pt x="3662215" y="3642317"/>
                </a:lnTo>
                <a:lnTo>
                  <a:pt x="3662215" y="5216988"/>
                </a:lnTo>
                <a:lnTo>
                  <a:pt x="3662215" y="5216989"/>
                </a:lnTo>
                <a:lnTo>
                  <a:pt x="3662215" y="5235467"/>
                </a:lnTo>
                <a:lnTo>
                  <a:pt x="3653377" y="5279239"/>
                </a:lnTo>
                <a:cubicBezTo>
                  <a:pt x="3639594" y="5311827"/>
                  <a:pt x="3613489" y="5337933"/>
                  <a:pt x="3580900" y="5351716"/>
                </a:cubicBezTo>
                <a:lnTo>
                  <a:pt x="3537132" y="5360552"/>
                </a:lnTo>
                <a:lnTo>
                  <a:pt x="3518647" y="5360553"/>
                </a:lnTo>
                <a:lnTo>
                  <a:pt x="1949784" y="5360553"/>
                </a:lnTo>
                <a:lnTo>
                  <a:pt x="1949784" y="5360552"/>
                </a:lnTo>
                <a:lnTo>
                  <a:pt x="1931296" y="5360552"/>
                </a:lnTo>
                <a:lnTo>
                  <a:pt x="1887528" y="5351716"/>
                </a:lnTo>
                <a:cubicBezTo>
                  <a:pt x="1838647" y="5331042"/>
                  <a:pt x="1804350" y="5282640"/>
                  <a:pt x="1804350" y="5226228"/>
                </a:cubicBezTo>
                <a:cubicBezTo>
                  <a:pt x="1804350" y="5207424"/>
                  <a:pt x="1808160" y="5189510"/>
                  <a:pt x="1815052" y="5173216"/>
                </a:cubicBezTo>
                <a:lnTo>
                  <a:pt x="1836205" y="5141842"/>
                </a:lnTo>
                <a:lnTo>
                  <a:pt x="1856154" y="5121892"/>
                </a:lnTo>
                <a:cubicBezTo>
                  <a:pt x="1856156" y="5121892"/>
                  <a:pt x="1856156" y="5121892"/>
                  <a:pt x="1856156" y="5121891"/>
                </a:cubicBezTo>
                <a:lnTo>
                  <a:pt x="3436812" y="3541235"/>
                </a:lnTo>
                <a:lnTo>
                  <a:pt x="3473013" y="3516828"/>
                </a:lnTo>
                <a:cubicBezTo>
                  <a:pt x="3489307" y="3509936"/>
                  <a:pt x="3507220" y="3506125"/>
                  <a:pt x="3526024" y="3506125"/>
                </a:cubicBezTo>
                <a:close/>
                <a:moveTo>
                  <a:pt x="9740963" y="2862533"/>
                </a:moveTo>
                <a:lnTo>
                  <a:pt x="9740963" y="3351876"/>
                </a:lnTo>
                <a:lnTo>
                  <a:pt x="9583907" y="3351876"/>
                </a:lnTo>
                <a:lnTo>
                  <a:pt x="9583907" y="3351875"/>
                </a:lnTo>
                <a:lnTo>
                  <a:pt x="9565421" y="3351875"/>
                </a:lnTo>
                <a:lnTo>
                  <a:pt x="9521653" y="3343039"/>
                </a:lnTo>
                <a:cubicBezTo>
                  <a:pt x="9472773" y="3322365"/>
                  <a:pt x="9438473" y="3273963"/>
                  <a:pt x="9438473" y="3217551"/>
                </a:cubicBezTo>
                <a:cubicBezTo>
                  <a:pt x="9438473" y="3198748"/>
                  <a:pt x="9442285" y="3180834"/>
                  <a:pt x="9449177" y="3164541"/>
                </a:cubicBezTo>
                <a:lnTo>
                  <a:pt x="9470329" y="3133166"/>
                </a:lnTo>
                <a:lnTo>
                  <a:pt x="9490279" y="3113216"/>
                </a:lnTo>
                <a:cubicBezTo>
                  <a:pt x="9490279" y="3113216"/>
                  <a:pt x="9490281" y="3113216"/>
                  <a:pt x="9490281" y="3113215"/>
                </a:cubicBezTo>
                <a:close/>
                <a:moveTo>
                  <a:pt x="9022355" y="1497450"/>
                </a:moveTo>
                <a:lnTo>
                  <a:pt x="9740963" y="1497450"/>
                </a:lnTo>
                <a:lnTo>
                  <a:pt x="9740963" y="2679993"/>
                </a:lnTo>
                <a:lnTo>
                  <a:pt x="9104189" y="3316766"/>
                </a:lnTo>
                <a:lnTo>
                  <a:pt x="9067989" y="3341173"/>
                </a:lnTo>
                <a:cubicBezTo>
                  <a:pt x="9051695" y="3348066"/>
                  <a:pt x="9033781" y="3351876"/>
                  <a:pt x="9014977" y="3351876"/>
                </a:cubicBezTo>
                <a:cubicBezTo>
                  <a:pt x="8939761" y="3351876"/>
                  <a:pt x="8878787" y="3290902"/>
                  <a:pt x="8878787" y="3215686"/>
                </a:cubicBezTo>
                <a:lnTo>
                  <a:pt x="8878787" y="3215685"/>
                </a:lnTo>
                <a:lnTo>
                  <a:pt x="8878787" y="1641015"/>
                </a:lnTo>
                <a:lnTo>
                  <a:pt x="8878787" y="1641014"/>
                </a:lnTo>
                <a:lnTo>
                  <a:pt x="8878787" y="1622536"/>
                </a:lnTo>
                <a:lnTo>
                  <a:pt x="8887625" y="1578764"/>
                </a:lnTo>
                <a:cubicBezTo>
                  <a:pt x="8901407" y="1546176"/>
                  <a:pt x="8927513" y="1520070"/>
                  <a:pt x="8960101" y="1506287"/>
                </a:cubicBezTo>
                <a:lnTo>
                  <a:pt x="9003869" y="1497451"/>
                </a:lnTo>
                <a:close/>
                <a:moveTo>
                  <a:pt x="7039199" y="1497450"/>
                </a:moveTo>
                <a:lnTo>
                  <a:pt x="8608063" y="1497450"/>
                </a:lnTo>
                <a:lnTo>
                  <a:pt x="8626549" y="1497451"/>
                </a:lnTo>
                <a:lnTo>
                  <a:pt x="8670317" y="1506287"/>
                </a:lnTo>
                <a:cubicBezTo>
                  <a:pt x="8702905" y="1520070"/>
                  <a:pt x="8729011" y="1546176"/>
                  <a:pt x="8742793" y="1578764"/>
                </a:cubicBezTo>
                <a:lnTo>
                  <a:pt x="8751631" y="1622536"/>
                </a:lnTo>
                <a:lnTo>
                  <a:pt x="8751631" y="1641014"/>
                </a:lnTo>
                <a:lnTo>
                  <a:pt x="8751631" y="1641015"/>
                </a:lnTo>
                <a:lnTo>
                  <a:pt x="8751631" y="3215685"/>
                </a:lnTo>
                <a:lnTo>
                  <a:pt x="8751631" y="3215686"/>
                </a:lnTo>
                <a:cubicBezTo>
                  <a:pt x="8751631" y="3290902"/>
                  <a:pt x="8690657" y="3351876"/>
                  <a:pt x="8615441" y="3351876"/>
                </a:cubicBezTo>
                <a:cubicBezTo>
                  <a:pt x="8596637" y="3351876"/>
                  <a:pt x="8578723" y="3348066"/>
                  <a:pt x="8562429" y="3341173"/>
                </a:cubicBezTo>
                <a:lnTo>
                  <a:pt x="8526229" y="3316766"/>
                </a:lnTo>
                <a:lnTo>
                  <a:pt x="6945573" y="1736112"/>
                </a:lnTo>
                <a:cubicBezTo>
                  <a:pt x="6945573" y="1736111"/>
                  <a:pt x="6945571" y="1736111"/>
                  <a:pt x="6945571" y="1736111"/>
                </a:cubicBezTo>
                <a:lnTo>
                  <a:pt x="6925621" y="1716161"/>
                </a:lnTo>
                <a:lnTo>
                  <a:pt x="6904469" y="1684787"/>
                </a:lnTo>
                <a:cubicBezTo>
                  <a:pt x="6897577" y="1668493"/>
                  <a:pt x="6893765" y="1650579"/>
                  <a:pt x="6893765" y="1631775"/>
                </a:cubicBezTo>
                <a:cubicBezTo>
                  <a:pt x="6893765" y="1575363"/>
                  <a:pt x="6928065" y="1526961"/>
                  <a:pt x="6976945" y="1506287"/>
                </a:cubicBezTo>
                <a:lnTo>
                  <a:pt x="7020713" y="1497451"/>
                </a:lnTo>
                <a:lnTo>
                  <a:pt x="7039199" y="1497451"/>
                </a:lnTo>
                <a:close/>
                <a:moveTo>
                  <a:pt x="6470269" y="1497450"/>
                </a:moveTo>
                <a:cubicBezTo>
                  <a:pt x="6489073" y="1497450"/>
                  <a:pt x="6506987" y="1501261"/>
                  <a:pt x="6523281" y="1508153"/>
                </a:cubicBezTo>
                <a:lnTo>
                  <a:pt x="6559481" y="1532560"/>
                </a:lnTo>
                <a:lnTo>
                  <a:pt x="8140137" y="3113215"/>
                </a:lnTo>
                <a:cubicBezTo>
                  <a:pt x="8140139" y="3113216"/>
                  <a:pt x="8140139" y="3113216"/>
                  <a:pt x="8140139" y="3113216"/>
                </a:cubicBezTo>
                <a:lnTo>
                  <a:pt x="8160089" y="3133166"/>
                </a:lnTo>
                <a:lnTo>
                  <a:pt x="8181241" y="3164541"/>
                </a:lnTo>
                <a:cubicBezTo>
                  <a:pt x="8188133" y="3180834"/>
                  <a:pt x="8191945" y="3198748"/>
                  <a:pt x="8191945" y="3217551"/>
                </a:cubicBezTo>
                <a:cubicBezTo>
                  <a:pt x="8191945" y="3273963"/>
                  <a:pt x="8157647" y="3322365"/>
                  <a:pt x="8108765" y="3343039"/>
                </a:cubicBezTo>
                <a:lnTo>
                  <a:pt x="8064997" y="3351875"/>
                </a:lnTo>
                <a:lnTo>
                  <a:pt x="8046511" y="3351875"/>
                </a:lnTo>
                <a:lnTo>
                  <a:pt x="8046511" y="3351876"/>
                </a:lnTo>
                <a:lnTo>
                  <a:pt x="6477647" y="3351876"/>
                </a:lnTo>
                <a:lnTo>
                  <a:pt x="6459161" y="3351875"/>
                </a:lnTo>
                <a:lnTo>
                  <a:pt x="6415393" y="3343039"/>
                </a:lnTo>
                <a:cubicBezTo>
                  <a:pt x="6382805" y="3329256"/>
                  <a:pt x="6356699" y="3303150"/>
                  <a:pt x="6342917" y="3270562"/>
                </a:cubicBezTo>
                <a:lnTo>
                  <a:pt x="6334079" y="3226790"/>
                </a:lnTo>
                <a:lnTo>
                  <a:pt x="6334079" y="3208313"/>
                </a:lnTo>
                <a:lnTo>
                  <a:pt x="6334079" y="3208312"/>
                </a:lnTo>
                <a:lnTo>
                  <a:pt x="6334079" y="1633642"/>
                </a:lnTo>
                <a:lnTo>
                  <a:pt x="6334079" y="1633641"/>
                </a:lnTo>
                <a:cubicBezTo>
                  <a:pt x="6334079" y="1558425"/>
                  <a:pt x="6395053" y="1497450"/>
                  <a:pt x="6470269" y="1497450"/>
                </a:cubicBezTo>
                <a:close/>
                <a:moveTo>
                  <a:pt x="6070733" y="1497450"/>
                </a:moveTo>
                <a:cubicBezTo>
                  <a:pt x="6145949" y="1497450"/>
                  <a:pt x="6206923" y="1558425"/>
                  <a:pt x="6206923" y="1633641"/>
                </a:cubicBezTo>
                <a:lnTo>
                  <a:pt x="6206923" y="1633642"/>
                </a:lnTo>
                <a:lnTo>
                  <a:pt x="6206923" y="3208312"/>
                </a:lnTo>
                <a:lnTo>
                  <a:pt x="6206923" y="3208313"/>
                </a:lnTo>
                <a:lnTo>
                  <a:pt x="6206923" y="3226790"/>
                </a:lnTo>
                <a:lnTo>
                  <a:pt x="6198085" y="3270562"/>
                </a:lnTo>
                <a:cubicBezTo>
                  <a:pt x="6184303" y="3303150"/>
                  <a:pt x="6158197" y="3329256"/>
                  <a:pt x="6125609" y="3343039"/>
                </a:cubicBezTo>
                <a:lnTo>
                  <a:pt x="6081841" y="3351875"/>
                </a:lnTo>
                <a:lnTo>
                  <a:pt x="6063355" y="3351876"/>
                </a:lnTo>
                <a:lnTo>
                  <a:pt x="4494492" y="3351876"/>
                </a:lnTo>
                <a:lnTo>
                  <a:pt x="4494492" y="3351875"/>
                </a:lnTo>
                <a:lnTo>
                  <a:pt x="4476005" y="3351875"/>
                </a:lnTo>
                <a:lnTo>
                  <a:pt x="4432239" y="3343039"/>
                </a:lnTo>
                <a:cubicBezTo>
                  <a:pt x="4383357" y="3322365"/>
                  <a:pt x="4349059" y="3273963"/>
                  <a:pt x="4349059" y="3217551"/>
                </a:cubicBezTo>
                <a:cubicBezTo>
                  <a:pt x="4349059" y="3198748"/>
                  <a:pt x="4352870" y="3180834"/>
                  <a:pt x="4359762" y="3164541"/>
                </a:cubicBezTo>
                <a:lnTo>
                  <a:pt x="4380915" y="3133166"/>
                </a:lnTo>
                <a:lnTo>
                  <a:pt x="4400864" y="3113216"/>
                </a:lnTo>
                <a:cubicBezTo>
                  <a:pt x="4400864" y="3113216"/>
                  <a:pt x="4400864" y="3113216"/>
                  <a:pt x="4400867" y="3113215"/>
                </a:cubicBezTo>
                <a:lnTo>
                  <a:pt x="5981521" y="1532560"/>
                </a:lnTo>
                <a:lnTo>
                  <a:pt x="6017721" y="1508153"/>
                </a:lnTo>
                <a:cubicBezTo>
                  <a:pt x="6034015" y="1501261"/>
                  <a:pt x="6051929" y="1497450"/>
                  <a:pt x="6070733" y="1497450"/>
                </a:cubicBezTo>
                <a:close/>
                <a:moveTo>
                  <a:pt x="3932943" y="1497450"/>
                </a:moveTo>
                <a:lnTo>
                  <a:pt x="5501803" y="1497450"/>
                </a:lnTo>
                <a:lnTo>
                  <a:pt x="5501803" y="1497451"/>
                </a:lnTo>
                <a:lnTo>
                  <a:pt x="5520290" y="1497451"/>
                </a:lnTo>
                <a:lnTo>
                  <a:pt x="5564058" y="1506287"/>
                </a:lnTo>
                <a:cubicBezTo>
                  <a:pt x="5612939" y="1526961"/>
                  <a:pt x="5647237" y="1575363"/>
                  <a:pt x="5647237" y="1631775"/>
                </a:cubicBezTo>
                <a:cubicBezTo>
                  <a:pt x="5647237" y="1650579"/>
                  <a:pt x="5643426" y="1668493"/>
                  <a:pt x="5636534" y="1684787"/>
                </a:cubicBezTo>
                <a:lnTo>
                  <a:pt x="5615382" y="1716161"/>
                </a:lnTo>
                <a:lnTo>
                  <a:pt x="5595432" y="1736111"/>
                </a:lnTo>
                <a:cubicBezTo>
                  <a:pt x="5595431" y="1736111"/>
                  <a:pt x="5595431" y="1736111"/>
                  <a:pt x="5595430" y="1736112"/>
                </a:cubicBezTo>
                <a:lnTo>
                  <a:pt x="4014775" y="3316766"/>
                </a:lnTo>
                <a:lnTo>
                  <a:pt x="3978575" y="3341173"/>
                </a:lnTo>
                <a:cubicBezTo>
                  <a:pt x="3962281" y="3348066"/>
                  <a:pt x="3944366" y="3351876"/>
                  <a:pt x="3925563" y="3351876"/>
                </a:cubicBezTo>
                <a:cubicBezTo>
                  <a:pt x="3850347" y="3351876"/>
                  <a:pt x="3789371" y="3290902"/>
                  <a:pt x="3789371" y="3215686"/>
                </a:cubicBezTo>
                <a:lnTo>
                  <a:pt x="3789371" y="3215685"/>
                </a:lnTo>
                <a:lnTo>
                  <a:pt x="3789372" y="1641014"/>
                </a:lnTo>
                <a:lnTo>
                  <a:pt x="3789374" y="1641015"/>
                </a:lnTo>
                <a:lnTo>
                  <a:pt x="3789374" y="1622536"/>
                </a:lnTo>
                <a:lnTo>
                  <a:pt x="3798210" y="1578764"/>
                </a:lnTo>
                <a:cubicBezTo>
                  <a:pt x="3811994" y="1546176"/>
                  <a:pt x="3838100" y="1520070"/>
                  <a:pt x="3870687" y="1506287"/>
                </a:cubicBezTo>
                <a:lnTo>
                  <a:pt x="3914456" y="1497451"/>
                </a:lnTo>
                <a:close/>
                <a:moveTo>
                  <a:pt x="1949785" y="1497450"/>
                </a:moveTo>
                <a:lnTo>
                  <a:pt x="3518648" y="1497450"/>
                </a:lnTo>
                <a:lnTo>
                  <a:pt x="3537134" y="1497451"/>
                </a:lnTo>
                <a:lnTo>
                  <a:pt x="3580902" y="1506287"/>
                </a:lnTo>
                <a:cubicBezTo>
                  <a:pt x="3613490" y="1520070"/>
                  <a:pt x="3639597" y="1546176"/>
                  <a:pt x="3653380" y="1578764"/>
                </a:cubicBezTo>
                <a:lnTo>
                  <a:pt x="3662216" y="1622536"/>
                </a:lnTo>
                <a:lnTo>
                  <a:pt x="3662216" y="1641015"/>
                </a:lnTo>
                <a:lnTo>
                  <a:pt x="3662218" y="1641014"/>
                </a:lnTo>
                <a:lnTo>
                  <a:pt x="3662217" y="3215685"/>
                </a:lnTo>
                <a:lnTo>
                  <a:pt x="3662217" y="3215686"/>
                </a:lnTo>
                <a:cubicBezTo>
                  <a:pt x="3662217" y="3290902"/>
                  <a:pt x="3601242" y="3351876"/>
                  <a:pt x="3526026" y="3351876"/>
                </a:cubicBezTo>
                <a:cubicBezTo>
                  <a:pt x="3507221" y="3351876"/>
                  <a:pt x="3489308" y="3348066"/>
                  <a:pt x="3473014" y="3341173"/>
                </a:cubicBezTo>
                <a:lnTo>
                  <a:pt x="3436813" y="3316766"/>
                </a:lnTo>
                <a:lnTo>
                  <a:pt x="1856157" y="1736112"/>
                </a:lnTo>
                <a:cubicBezTo>
                  <a:pt x="1856157" y="1736111"/>
                  <a:pt x="1856156" y="1736111"/>
                  <a:pt x="1856156" y="1736111"/>
                </a:cubicBezTo>
                <a:lnTo>
                  <a:pt x="1836206" y="1716161"/>
                </a:lnTo>
                <a:lnTo>
                  <a:pt x="1815054" y="1684787"/>
                </a:lnTo>
                <a:cubicBezTo>
                  <a:pt x="1808163" y="1668493"/>
                  <a:pt x="1804351" y="1650579"/>
                  <a:pt x="1804351" y="1631775"/>
                </a:cubicBezTo>
                <a:cubicBezTo>
                  <a:pt x="1804351" y="1575363"/>
                  <a:pt x="1838650" y="1526961"/>
                  <a:pt x="1887531" y="1506287"/>
                </a:cubicBezTo>
                <a:lnTo>
                  <a:pt x="1931299" y="1497451"/>
                </a:lnTo>
                <a:lnTo>
                  <a:pt x="1949785" y="1497451"/>
                </a:lnTo>
                <a:close/>
                <a:moveTo>
                  <a:pt x="9740963" y="853857"/>
                </a:moveTo>
                <a:lnTo>
                  <a:pt x="9740963" y="1343201"/>
                </a:lnTo>
                <a:lnTo>
                  <a:pt x="9583907" y="1343201"/>
                </a:lnTo>
                <a:lnTo>
                  <a:pt x="9583907" y="1343200"/>
                </a:lnTo>
                <a:lnTo>
                  <a:pt x="9565421" y="1343200"/>
                </a:lnTo>
                <a:lnTo>
                  <a:pt x="9521653" y="1334363"/>
                </a:lnTo>
                <a:cubicBezTo>
                  <a:pt x="9472773" y="1313689"/>
                  <a:pt x="9438473" y="1265288"/>
                  <a:pt x="9438473" y="1208876"/>
                </a:cubicBezTo>
                <a:cubicBezTo>
                  <a:pt x="9438473" y="1190072"/>
                  <a:pt x="9442285" y="1172158"/>
                  <a:pt x="9449177" y="1155864"/>
                </a:cubicBezTo>
                <a:lnTo>
                  <a:pt x="9470329" y="1124490"/>
                </a:lnTo>
                <a:lnTo>
                  <a:pt x="9490279" y="1104541"/>
                </a:lnTo>
                <a:cubicBezTo>
                  <a:pt x="9490279" y="1104540"/>
                  <a:pt x="9490281" y="1104540"/>
                  <a:pt x="9490281" y="1104539"/>
                </a:cubicBezTo>
                <a:close/>
                <a:moveTo>
                  <a:pt x="8878787" y="0"/>
                </a:moveTo>
                <a:lnTo>
                  <a:pt x="9740963" y="0"/>
                </a:lnTo>
                <a:lnTo>
                  <a:pt x="9740963" y="671317"/>
                </a:lnTo>
                <a:lnTo>
                  <a:pt x="9104189" y="1308091"/>
                </a:lnTo>
                <a:lnTo>
                  <a:pt x="9067989" y="1332498"/>
                </a:lnTo>
                <a:cubicBezTo>
                  <a:pt x="9051695" y="1339390"/>
                  <a:pt x="9033781" y="1343201"/>
                  <a:pt x="9014977" y="1343201"/>
                </a:cubicBezTo>
                <a:cubicBezTo>
                  <a:pt x="8939761" y="1343201"/>
                  <a:pt x="8878787" y="1282226"/>
                  <a:pt x="8878787" y="1207011"/>
                </a:cubicBezTo>
                <a:lnTo>
                  <a:pt x="8878787" y="1207009"/>
                </a:lnTo>
                <a:close/>
                <a:moveTo>
                  <a:pt x="7218138" y="0"/>
                </a:moveTo>
                <a:lnTo>
                  <a:pt x="8751631" y="0"/>
                </a:lnTo>
                <a:lnTo>
                  <a:pt x="8751631" y="1207009"/>
                </a:lnTo>
                <a:lnTo>
                  <a:pt x="8751631" y="1207011"/>
                </a:lnTo>
                <a:cubicBezTo>
                  <a:pt x="8751631" y="1282226"/>
                  <a:pt x="8690657" y="1343201"/>
                  <a:pt x="8615441" y="1343201"/>
                </a:cubicBezTo>
                <a:cubicBezTo>
                  <a:pt x="8596637" y="1343201"/>
                  <a:pt x="8578723" y="1339390"/>
                  <a:pt x="8562429" y="1332498"/>
                </a:cubicBezTo>
                <a:lnTo>
                  <a:pt x="8526229" y="1308091"/>
                </a:lnTo>
                <a:close/>
                <a:moveTo>
                  <a:pt x="6334079" y="0"/>
                </a:moveTo>
                <a:lnTo>
                  <a:pt x="7035598" y="0"/>
                </a:lnTo>
                <a:lnTo>
                  <a:pt x="8140137" y="1104539"/>
                </a:lnTo>
                <a:cubicBezTo>
                  <a:pt x="8140139" y="1104540"/>
                  <a:pt x="8140139" y="1104540"/>
                  <a:pt x="8140139" y="1104541"/>
                </a:cubicBezTo>
                <a:lnTo>
                  <a:pt x="8160089" y="1124490"/>
                </a:lnTo>
                <a:lnTo>
                  <a:pt x="8181241" y="1155864"/>
                </a:lnTo>
                <a:cubicBezTo>
                  <a:pt x="8188133" y="1172158"/>
                  <a:pt x="8191945" y="1190072"/>
                  <a:pt x="8191945" y="1208876"/>
                </a:cubicBezTo>
                <a:cubicBezTo>
                  <a:pt x="8191945" y="1265288"/>
                  <a:pt x="8157647" y="1313689"/>
                  <a:pt x="8108765" y="1334363"/>
                </a:cubicBezTo>
                <a:lnTo>
                  <a:pt x="8064997" y="1343200"/>
                </a:lnTo>
                <a:lnTo>
                  <a:pt x="8046511" y="1343200"/>
                </a:lnTo>
                <a:lnTo>
                  <a:pt x="8046511" y="1343201"/>
                </a:lnTo>
                <a:lnTo>
                  <a:pt x="6477647" y="1343201"/>
                </a:lnTo>
                <a:lnTo>
                  <a:pt x="6459161" y="1343200"/>
                </a:lnTo>
                <a:lnTo>
                  <a:pt x="6415393" y="1334363"/>
                </a:lnTo>
                <a:cubicBezTo>
                  <a:pt x="6382805" y="1320581"/>
                  <a:pt x="6356699" y="1294475"/>
                  <a:pt x="6342917" y="1261887"/>
                </a:cubicBezTo>
                <a:lnTo>
                  <a:pt x="6334079" y="1218115"/>
                </a:lnTo>
                <a:lnTo>
                  <a:pt x="6334079" y="1199637"/>
                </a:lnTo>
                <a:lnTo>
                  <a:pt x="6334079" y="1199636"/>
                </a:lnTo>
                <a:close/>
                <a:moveTo>
                  <a:pt x="5505405" y="0"/>
                </a:moveTo>
                <a:lnTo>
                  <a:pt x="6206923" y="0"/>
                </a:lnTo>
                <a:lnTo>
                  <a:pt x="6206923" y="1199636"/>
                </a:lnTo>
                <a:lnTo>
                  <a:pt x="6206923" y="1199637"/>
                </a:lnTo>
                <a:lnTo>
                  <a:pt x="6206923" y="1218115"/>
                </a:lnTo>
                <a:lnTo>
                  <a:pt x="6198085" y="1261887"/>
                </a:lnTo>
                <a:cubicBezTo>
                  <a:pt x="6184303" y="1294475"/>
                  <a:pt x="6158197" y="1320581"/>
                  <a:pt x="6125609" y="1334363"/>
                </a:cubicBezTo>
                <a:lnTo>
                  <a:pt x="6081841" y="1343200"/>
                </a:lnTo>
                <a:lnTo>
                  <a:pt x="6063355" y="1343201"/>
                </a:lnTo>
                <a:lnTo>
                  <a:pt x="4494493" y="1343201"/>
                </a:lnTo>
                <a:lnTo>
                  <a:pt x="4494493" y="1343200"/>
                </a:lnTo>
                <a:lnTo>
                  <a:pt x="4476006" y="1343200"/>
                </a:lnTo>
                <a:lnTo>
                  <a:pt x="4432239" y="1334363"/>
                </a:lnTo>
                <a:cubicBezTo>
                  <a:pt x="4383357" y="1313689"/>
                  <a:pt x="4349060" y="1265288"/>
                  <a:pt x="4349060" y="1208876"/>
                </a:cubicBezTo>
                <a:cubicBezTo>
                  <a:pt x="4349060" y="1190072"/>
                  <a:pt x="4352871" y="1172158"/>
                  <a:pt x="4359762" y="1155864"/>
                </a:cubicBezTo>
                <a:lnTo>
                  <a:pt x="4380915" y="1124490"/>
                </a:lnTo>
                <a:lnTo>
                  <a:pt x="4400865" y="1104541"/>
                </a:lnTo>
                <a:cubicBezTo>
                  <a:pt x="4400865" y="1104540"/>
                  <a:pt x="4400865" y="1104540"/>
                  <a:pt x="4400867" y="1104539"/>
                </a:cubicBezTo>
                <a:close/>
                <a:moveTo>
                  <a:pt x="3789372" y="0"/>
                </a:moveTo>
                <a:lnTo>
                  <a:pt x="5322865" y="0"/>
                </a:lnTo>
                <a:lnTo>
                  <a:pt x="4014775" y="1308091"/>
                </a:lnTo>
                <a:lnTo>
                  <a:pt x="3978576" y="1332498"/>
                </a:lnTo>
                <a:cubicBezTo>
                  <a:pt x="3962281" y="1339390"/>
                  <a:pt x="3944367" y="1343201"/>
                  <a:pt x="3925564" y="1343201"/>
                </a:cubicBezTo>
                <a:cubicBezTo>
                  <a:pt x="3850347" y="1343201"/>
                  <a:pt x="3789372" y="1282226"/>
                  <a:pt x="3789372" y="1207011"/>
                </a:cubicBezTo>
                <a:lnTo>
                  <a:pt x="3789372" y="1207009"/>
                </a:lnTo>
                <a:close/>
                <a:moveTo>
                  <a:pt x="2128722" y="0"/>
                </a:moveTo>
                <a:lnTo>
                  <a:pt x="3662218" y="0"/>
                </a:lnTo>
                <a:lnTo>
                  <a:pt x="3662218" y="1207009"/>
                </a:lnTo>
                <a:lnTo>
                  <a:pt x="3662218" y="1207011"/>
                </a:lnTo>
                <a:cubicBezTo>
                  <a:pt x="3662218" y="1282226"/>
                  <a:pt x="3601243" y="1343201"/>
                  <a:pt x="3526026" y="1343201"/>
                </a:cubicBezTo>
                <a:cubicBezTo>
                  <a:pt x="3507222" y="1343201"/>
                  <a:pt x="3489309" y="1339390"/>
                  <a:pt x="3473015" y="1332498"/>
                </a:cubicBezTo>
                <a:lnTo>
                  <a:pt x="3436814" y="1308091"/>
                </a:lnTo>
                <a:close/>
                <a:moveTo>
                  <a:pt x="1244667" y="0"/>
                </a:moveTo>
                <a:lnTo>
                  <a:pt x="1946188" y="0"/>
                </a:lnTo>
                <a:lnTo>
                  <a:pt x="3050724" y="1104539"/>
                </a:lnTo>
                <a:cubicBezTo>
                  <a:pt x="3050724" y="1104540"/>
                  <a:pt x="3050724" y="1104540"/>
                  <a:pt x="3050726" y="1104541"/>
                </a:cubicBezTo>
                <a:lnTo>
                  <a:pt x="3070675" y="1124490"/>
                </a:lnTo>
                <a:lnTo>
                  <a:pt x="3091828" y="1155864"/>
                </a:lnTo>
                <a:cubicBezTo>
                  <a:pt x="3098719" y="1172158"/>
                  <a:pt x="3102530" y="1190072"/>
                  <a:pt x="3102530" y="1208876"/>
                </a:cubicBezTo>
                <a:cubicBezTo>
                  <a:pt x="3102530" y="1265288"/>
                  <a:pt x="3068231" y="1313689"/>
                  <a:pt x="3019351" y="1334363"/>
                </a:cubicBezTo>
                <a:lnTo>
                  <a:pt x="2975584" y="1343200"/>
                </a:lnTo>
                <a:lnTo>
                  <a:pt x="2957097" y="1343200"/>
                </a:lnTo>
                <a:lnTo>
                  <a:pt x="2957097" y="1343201"/>
                </a:lnTo>
                <a:lnTo>
                  <a:pt x="1388238" y="1343201"/>
                </a:lnTo>
                <a:lnTo>
                  <a:pt x="1369751" y="1343200"/>
                </a:lnTo>
                <a:lnTo>
                  <a:pt x="1325983" y="1334363"/>
                </a:lnTo>
                <a:cubicBezTo>
                  <a:pt x="1293396" y="1320581"/>
                  <a:pt x="1267290" y="1294475"/>
                  <a:pt x="1253507" y="1261887"/>
                </a:cubicBezTo>
                <a:lnTo>
                  <a:pt x="1244670" y="1218115"/>
                </a:lnTo>
                <a:lnTo>
                  <a:pt x="1244670" y="1199636"/>
                </a:lnTo>
                <a:lnTo>
                  <a:pt x="1244667" y="1199637"/>
                </a:lnTo>
                <a:close/>
                <a:moveTo>
                  <a:pt x="13126" y="0"/>
                </a:moveTo>
                <a:lnTo>
                  <a:pt x="1128917" y="0"/>
                </a:lnTo>
                <a:lnTo>
                  <a:pt x="1128917" y="783502"/>
                </a:lnTo>
                <a:lnTo>
                  <a:pt x="1128917" y="801988"/>
                </a:lnTo>
                <a:lnTo>
                  <a:pt x="1120079" y="845757"/>
                </a:lnTo>
                <a:cubicBezTo>
                  <a:pt x="1099407" y="894638"/>
                  <a:pt x="1051005" y="928936"/>
                  <a:pt x="994592" y="928936"/>
                </a:cubicBezTo>
                <a:cubicBezTo>
                  <a:pt x="975788" y="928936"/>
                  <a:pt x="957874" y="925125"/>
                  <a:pt x="941580" y="918233"/>
                </a:cubicBezTo>
                <a:lnTo>
                  <a:pt x="910206" y="897080"/>
                </a:lnTo>
                <a:lnTo>
                  <a:pt x="890257" y="877131"/>
                </a:lnTo>
                <a:cubicBezTo>
                  <a:pt x="890257" y="877130"/>
                  <a:pt x="890257" y="877130"/>
                  <a:pt x="890255" y="877129"/>
                </a:cubicBezTo>
                <a:close/>
              </a:path>
            </a:pathLst>
          </a:custGeom>
        </p:spPr>
        <p:txBody>
          <a:bodyPr wrap="square">
            <a:noAutofit/>
          </a:bodyPr>
          <a:lstStyle/>
          <a:p>
            <a:endParaRPr lang="en-US"/>
          </a:p>
        </p:txBody>
      </p:sp>
    </p:spTree>
    <p:extLst>
      <p:ext uri="{BB962C8B-B14F-4D97-AF65-F5344CB8AC3E}">
        <p14:creationId xmlns:p14="http://schemas.microsoft.com/office/powerpoint/2010/main" val="38170583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68A065-8D50-442D-BC62-A3B263DD242B}"/>
              </a:ext>
            </a:extLst>
          </p:cNvPr>
          <p:cNvSpPr>
            <a:spLocks noGrp="1"/>
          </p:cNvSpPr>
          <p:nvPr>
            <p:ph type="dt" sz="half" idx="10"/>
          </p:nvPr>
        </p:nvSpPr>
        <p:spPr/>
        <p:txBody>
          <a:bodyPr/>
          <a:lstStyle/>
          <a:p>
            <a:fld id="{E7FEA0BE-FB16-4DD3-B171-B1C8BBC29362}" type="datetimeFigureOut">
              <a:rPr lang="en-US" smtClean="0"/>
              <a:t>5/19/2023</a:t>
            </a:fld>
            <a:endParaRPr lang="en-US"/>
          </a:p>
        </p:txBody>
      </p:sp>
      <p:sp>
        <p:nvSpPr>
          <p:cNvPr id="3" name="Footer Placeholder 2">
            <a:extLst>
              <a:ext uri="{FF2B5EF4-FFF2-40B4-BE49-F238E27FC236}">
                <a16:creationId xmlns:a16="http://schemas.microsoft.com/office/drawing/2014/main" id="{5F60CCD7-A081-4073-B919-08AA03B12C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0B4F53-D5DA-4CD3-B777-61F05A7E1630}"/>
              </a:ext>
            </a:extLst>
          </p:cNvPr>
          <p:cNvSpPr>
            <a:spLocks noGrp="1"/>
          </p:cNvSpPr>
          <p:nvPr>
            <p:ph type="sldNum" sz="quarter" idx="12"/>
          </p:nvPr>
        </p:nvSpPr>
        <p:spPr/>
        <p:txBody>
          <a:bodyPr/>
          <a:lstStyle/>
          <a:p>
            <a:fld id="{FE348FB3-6145-4FBA-83BF-747BD7D66921}" type="slidenum">
              <a:rPr lang="en-US" smtClean="0"/>
              <a:t>‹#›</a:t>
            </a:fld>
            <a:endParaRPr lang="en-US"/>
          </a:p>
        </p:txBody>
      </p:sp>
    </p:spTree>
    <p:extLst>
      <p:ext uri="{BB962C8B-B14F-4D97-AF65-F5344CB8AC3E}">
        <p14:creationId xmlns:p14="http://schemas.microsoft.com/office/powerpoint/2010/main" val="883572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theme" Target="../theme/theme2.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Placeholder 10"/>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4" name="Footer Placeholder 1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5" name="Slide Number Placeholder 1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379DFE-2D07-4E4C-BEA9-7A88E8BE5275}" type="slidenum">
              <a:rPr lang="en-US" smtClean="0"/>
              <a:t>‹#›</a:t>
            </a:fld>
            <a:endParaRPr lang="en-US"/>
          </a:p>
        </p:txBody>
      </p:sp>
      <p:sp>
        <p:nvSpPr>
          <p:cNvPr id="16" name="Text Placeholder 15"/>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079650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49" r:id="rId5"/>
    <p:sldLayoutId id="2147483666" r:id="rId6"/>
    <p:sldLayoutId id="2147483673" r:id="rId7"/>
    <p:sldLayoutId id="2147483651" r:id="rId8"/>
    <p:sldLayoutId id="2147483672" r:id="rId9"/>
    <p:sldLayoutId id="2147483650" r:id="rId10"/>
    <p:sldLayoutId id="2147483667" r:id="rId11"/>
    <p:sldLayoutId id="2147483663" r:id="rId12"/>
    <p:sldLayoutId id="2147483661" r:id="rId13"/>
    <p:sldLayoutId id="2147483664" r:id="rId14"/>
    <p:sldLayoutId id="2147483674" r:id="rId15"/>
    <p:sldLayoutId id="2147483662" r:id="rId16"/>
  </p:sldLayoutIdLst>
  <p:txStyles>
    <p:titleStyle>
      <a:lvl1pPr algn="l" defTabSz="914400" rtl="0" eaLnBrk="1" latinLnBrk="0" hangingPunct="1">
        <a:lnSpc>
          <a:spcPct val="90000"/>
        </a:lnSpc>
        <a:spcBef>
          <a:spcPct val="0"/>
        </a:spcBef>
        <a:buNone/>
        <a:defRPr sz="2800" b="0"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Placeholder 10"/>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4" name="Footer Placeholder 1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5" name="Slide Number Placeholder 1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379DFE-2D07-4E4C-BEA9-7A88E8BE5275}" type="slidenum">
              <a:rPr lang="en-US" smtClean="0"/>
              <a:t>‹#›</a:t>
            </a:fld>
            <a:endParaRPr lang="en-US"/>
          </a:p>
        </p:txBody>
      </p:sp>
      <p:sp>
        <p:nvSpPr>
          <p:cNvPr id="16" name="Text Placeholder 15"/>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576621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1" r:id="rId18"/>
  </p:sldLayoutIdLst>
  <p:txStyles>
    <p:titleStyle>
      <a:lvl1pPr algn="l" defTabSz="914400" rtl="0" eaLnBrk="1" latinLnBrk="0" hangingPunct="1">
        <a:lnSpc>
          <a:spcPct val="90000"/>
        </a:lnSpc>
        <a:spcBef>
          <a:spcPct val="0"/>
        </a:spcBef>
        <a:buNone/>
        <a:defRPr sz="2800" b="0"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sd.gov/sys_attachment.do?sys_id=cb848ff1dbd9a15094439f95f39619ea"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9659EA-ED62-EF9C-E214-5DE1736EEF66}"/>
              </a:ext>
            </a:extLst>
          </p:cNvPr>
          <p:cNvSpPr>
            <a:spLocks noGrp="1"/>
          </p:cNvSpPr>
          <p:nvPr>
            <p:ph type="title"/>
          </p:nvPr>
        </p:nvSpPr>
        <p:spPr>
          <a:xfrm>
            <a:off x="360947" y="232190"/>
            <a:ext cx="10992853" cy="1325563"/>
          </a:xfrm>
        </p:spPr>
        <p:txBody>
          <a:bodyPr>
            <a:normAutofit/>
          </a:bodyPr>
          <a:lstStyle/>
          <a:p>
            <a:r>
              <a:rPr lang="en-US" sz="3600"/>
              <a:t>How to Determine </a:t>
            </a:r>
            <a:br>
              <a:rPr lang="en-US" sz="3600"/>
            </a:br>
            <a:r>
              <a:rPr lang="en-US" sz="3600"/>
              <a:t>Geographic Eligibility </a:t>
            </a:r>
          </a:p>
        </p:txBody>
      </p:sp>
      <p:graphicFrame>
        <p:nvGraphicFramePr>
          <p:cNvPr id="4" name="Content Placeholder 3" descr="Businesses must be in located in rural areas with populations of 50,000 residents or less. &#10;Check eligible business addresses at eligibility.sc.egov.usda.gov. Click on the Rural Business tab, Click the first category of programs shown and then search the map for your address.&#10;Agricultural producers may be in rural or non-rural areas.&#10;">
            <a:extLst>
              <a:ext uri="{FF2B5EF4-FFF2-40B4-BE49-F238E27FC236}">
                <a16:creationId xmlns:a16="http://schemas.microsoft.com/office/drawing/2014/main" id="{1F350510-5B0A-2968-4038-C33EF5B36218}"/>
              </a:ext>
            </a:extLst>
          </p:cNvPr>
          <p:cNvGraphicFramePr>
            <a:graphicFrameLocks noGrp="1"/>
          </p:cNvGraphicFramePr>
          <p:nvPr>
            <p:ph idx="1"/>
            <p:extLst>
              <p:ext uri="{D42A27DB-BD31-4B8C-83A1-F6EECF244321}">
                <p14:modId xmlns:p14="http://schemas.microsoft.com/office/powerpoint/2010/main" val="159424899"/>
              </p:ext>
            </p:extLst>
          </p:nvPr>
        </p:nvGraphicFramePr>
        <p:xfrm>
          <a:off x="838200" y="2386931"/>
          <a:ext cx="10515600" cy="3894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1667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05438C-0E50-4DD8-8BB5-EF23D534E9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BAFDC-492D-CB4D-B02A-4A44B4604C8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D03E9769-44B0-43FB-BB67-AA32B997BC0C}"/>
              </a:ext>
            </a:extLst>
          </p:cNvPr>
          <p:cNvSpPr>
            <a:spLocks noGrp="1"/>
          </p:cNvSpPr>
          <p:nvPr>
            <p:ph type="title"/>
          </p:nvPr>
        </p:nvSpPr>
        <p:spPr>
          <a:xfrm>
            <a:off x="494251" y="404779"/>
            <a:ext cx="10515600" cy="1325563"/>
          </a:xfrm>
        </p:spPr>
        <p:txBody>
          <a:bodyPr>
            <a:normAutofit/>
          </a:bodyPr>
          <a:lstStyle/>
          <a:p>
            <a:r>
              <a:rPr lang="en-US" sz="4000" b="1">
                <a:latin typeface="Arial" panose="020B0604020202020204" pitchFamily="34" charset="0"/>
                <a:cs typeface="Arial" panose="020B0604020202020204" pitchFamily="34" charset="0"/>
              </a:rPr>
              <a:t>How to Apply</a:t>
            </a:r>
            <a:br>
              <a:rPr lang="en-US" sz="4000" b="1">
                <a:latin typeface="Arial" panose="020B0604020202020204" pitchFamily="34" charset="0"/>
                <a:cs typeface="Arial" panose="020B0604020202020204" pitchFamily="34" charset="0"/>
              </a:rPr>
            </a:br>
            <a:r>
              <a:rPr lang="en-US" sz="4000" b="1">
                <a:latin typeface="Arial" panose="020B0604020202020204" pitchFamily="34" charset="0"/>
                <a:cs typeface="Arial" panose="020B0604020202020204" pitchFamily="34" charset="0"/>
              </a:rPr>
              <a:t>SAM.gov Tips</a:t>
            </a:r>
          </a:p>
        </p:txBody>
      </p:sp>
      <p:sp>
        <p:nvSpPr>
          <p:cNvPr id="5" name="Rectangle 3">
            <a:extLst>
              <a:ext uri="{FF2B5EF4-FFF2-40B4-BE49-F238E27FC236}">
                <a16:creationId xmlns:a16="http://schemas.microsoft.com/office/drawing/2014/main" id="{CD8FA094-7D7E-40E4-A9F4-02B1DB1CF7F6}"/>
              </a:ext>
            </a:extLst>
          </p:cNvPr>
          <p:cNvSpPr txBox="1">
            <a:spLocks noChangeArrowheads="1"/>
          </p:cNvSpPr>
          <p:nvPr/>
        </p:nvSpPr>
        <p:spPr>
          <a:xfrm>
            <a:off x="398032" y="2033194"/>
            <a:ext cx="11352689" cy="4574995"/>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l">
              <a:spcBef>
                <a:spcPts val="0"/>
              </a:spcBef>
              <a:buFont typeface="Arial" panose="020B0604020202020204" pitchFamily="34" charset="0"/>
              <a:buChar char="•"/>
            </a:pPr>
            <a:r>
              <a:rPr lang="en-US" sz="2400">
                <a:effectLst/>
                <a:ea typeface="Times New Roman" panose="02020603050405020304" pitchFamily="18" charset="0"/>
              </a:rPr>
              <a:t>Start SAM.gov registration now/early-</a:t>
            </a:r>
            <a:r>
              <a:rPr lang="en-US" sz="2200">
                <a:solidFill>
                  <a:prstClr val="black"/>
                </a:solidFill>
                <a:latin typeface="Calibri" panose="020F0502020204030204"/>
              </a:rPr>
              <a:t>Your application EIN and the EIN in sam.gov must match or the entity may be deemed ineligible</a:t>
            </a:r>
            <a:endParaRPr kumimoji="0" lang="en-US" sz="22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a:spcBef>
                <a:spcPts val="0"/>
              </a:spcBef>
              <a:spcAft>
                <a:spcPts val="0"/>
              </a:spcAft>
              <a:buFont typeface="Arial" panose="020B0604020202020204" pitchFamily="34" charset="0"/>
              <a:buChar char="•"/>
            </a:pPr>
            <a:endParaRPr lang="en-US" sz="2400">
              <a:effectLst/>
              <a:ea typeface="Times New Roman" panose="02020603050405020304" pitchFamily="18" charset="0"/>
            </a:endParaRPr>
          </a:p>
          <a:p>
            <a:pPr marL="342900" marR="0" lvl="0" indent="-342900" algn="l">
              <a:spcBef>
                <a:spcPts val="0"/>
              </a:spcBef>
              <a:spcAft>
                <a:spcPts val="0"/>
              </a:spcAft>
              <a:buFont typeface="Arial" panose="020B0604020202020204" pitchFamily="34" charset="0"/>
              <a:buChar char="•"/>
            </a:pPr>
            <a:r>
              <a:rPr lang="en-US" sz="2400">
                <a:effectLst/>
                <a:ea typeface="Times New Roman" panose="02020603050405020304" pitchFamily="18" charset="0"/>
              </a:rPr>
              <a:t>SAM.gov </a:t>
            </a:r>
            <a:r>
              <a:rPr lang="en-US" sz="2400">
                <a:effectLst/>
                <a:ea typeface="Times New Roman" panose="02020603050405020304" pitchFamily="18" charset="0"/>
                <a:hlinkClick r:id="rId3">
                  <a:extLst>
                    <a:ext uri="{A12FA001-AC4F-418D-AE19-62706E023703}">
                      <ahyp:hlinkClr xmlns:ahyp="http://schemas.microsoft.com/office/drawing/2018/hyperlinkcolor" val="tx"/>
                    </a:ext>
                  </a:extLst>
                </a:hlinkClick>
              </a:rPr>
              <a:t>Entity Registration Checklist</a:t>
            </a:r>
            <a:r>
              <a:rPr lang="en-US" sz="2400">
                <a:effectLst/>
                <a:ea typeface="Times New Roman" panose="02020603050405020304" pitchFamily="18" charset="0"/>
              </a:rPr>
              <a:t> </a:t>
            </a:r>
          </a:p>
          <a:p>
            <a:pPr marL="342900" marR="0" lvl="0" indent="-342900" algn="l">
              <a:spcBef>
                <a:spcPts val="0"/>
              </a:spcBef>
              <a:spcAft>
                <a:spcPts val="0"/>
              </a:spcAft>
              <a:buFont typeface="Arial" panose="020B0604020202020204" pitchFamily="34" charset="0"/>
              <a:buChar char="•"/>
            </a:pPr>
            <a:endParaRPr lang="en-US" sz="2400">
              <a:effectLst/>
              <a:ea typeface="Times New Roman" panose="02020603050405020304" pitchFamily="18" charset="0"/>
            </a:endParaRPr>
          </a:p>
          <a:p>
            <a:pPr marL="342900" indent="-342900" algn="l">
              <a:spcBef>
                <a:spcPts val="0"/>
              </a:spcBef>
              <a:buFont typeface="Arial" panose="020B0604020202020204" pitchFamily="34" charset="0"/>
              <a:buChar char="•"/>
            </a:pPr>
            <a:r>
              <a:rPr lang="en-US" sz="2400">
                <a:effectLst/>
                <a:ea typeface="Times New Roman" panose="02020603050405020304" pitchFamily="18" charset="0"/>
              </a:rPr>
              <a:t>Any issues/questions, call SAM help desk 866-606-8220 Monday - Friday from 8am - 8pm Eastern</a:t>
            </a:r>
          </a:p>
          <a:p>
            <a:pPr marL="342900" marR="0" lvl="0" indent="-342900" algn="l">
              <a:spcBef>
                <a:spcPts val="0"/>
              </a:spcBef>
              <a:spcAft>
                <a:spcPts val="0"/>
              </a:spcAft>
              <a:buFont typeface="Arial" panose="020B0604020202020204" pitchFamily="34" charset="0"/>
              <a:buChar char="•"/>
            </a:pPr>
            <a:endParaRPr lang="en-US" sz="2400">
              <a:effectLst/>
              <a:ea typeface="Times New Roman" panose="02020603050405020304" pitchFamily="18" charset="0"/>
            </a:endParaRPr>
          </a:p>
          <a:p>
            <a:pPr marL="342900" marR="0" lvl="0" indent="-342900" algn="l">
              <a:spcBef>
                <a:spcPts val="0"/>
              </a:spcBef>
              <a:spcAft>
                <a:spcPts val="0"/>
              </a:spcAft>
              <a:buFont typeface="Arial" panose="020B0604020202020204" pitchFamily="34" charset="0"/>
              <a:buChar char="•"/>
            </a:pPr>
            <a:r>
              <a:rPr lang="en-US" sz="2400" b="1">
                <a:effectLst/>
                <a:ea typeface="Times New Roman" panose="02020603050405020304" pitchFamily="18" charset="0"/>
              </a:rPr>
              <a:t>IMPORTANT SAM Registration:</a:t>
            </a:r>
            <a:r>
              <a:rPr lang="en-US" sz="2400">
                <a:effectLst/>
                <a:ea typeface="Times New Roman" panose="02020603050405020304" pitchFamily="18" charset="0"/>
              </a:rPr>
              <a:t> When an entity begins the process to register in SAM, they have a screen with three choices:</a:t>
            </a:r>
          </a:p>
          <a:p>
            <a:pPr marR="0" lvl="1" algn="l">
              <a:spcBef>
                <a:spcPts val="0"/>
              </a:spcBef>
              <a:spcAft>
                <a:spcPts val="0"/>
              </a:spcAft>
            </a:pPr>
            <a:r>
              <a:rPr lang="en-US" sz="2400">
                <a:solidFill>
                  <a:schemeClr val="tx1"/>
                </a:solidFill>
                <a:effectLst/>
                <a:ea typeface="Times New Roman" panose="02020603050405020304" pitchFamily="18" charset="0"/>
              </a:rPr>
              <a:t>1.	Register for Financial Assistance Awards Only – this is the most common for RD customers</a:t>
            </a:r>
            <a:endParaRPr lang="en-US" sz="2400">
              <a:solidFill>
                <a:schemeClr val="tx1"/>
              </a:solidFill>
              <a:effectLst/>
              <a:ea typeface="Calibri" panose="020F0502020204030204" pitchFamily="34" charset="0"/>
            </a:endParaRPr>
          </a:p>
          <a:p>
            <a:pPr marR="0" lvl="1" algn="l">
              <a:spcBef>
                <a:spcPts val="0"/>
              </a:spcBef>
              <a:spcAft>
                <a:spcPts val="0"/>
              </a:spcAft>
            </a:pPr>
            <a:r>
              <a:rPr lang="en-US" sz="2400">
                <a:solidFill>
                  <a:schemeClr val="tx1"/>
                </a:solidFill>
                <a:effectLst/>
                <a:ea typeface="Times New Roman" panose="02020603050405020304" pitchFamily="18" charset="0"/>
              </a:rPr>
              <a:t>2.	Register for All Awards – this is also acceptable for RD customers to obtain a SAM Registration</a:t>
            </a:r>
            <a:endParaRPr lang="en-US" sz="2400">
              <a:solidFill>
                <a:schemeClr val="tx1"/>
              </a:solidFill>
              <a:effectLst/>
              <a:ea typeface="Calibri" panose="020F0502020204030204" pitchFamily="34" charset="0"/>
            </a:endParaRPr>
          </a:p>
          <a:p>
            <a:pPr marL="914400" marR="0" lvl="1" indent="-457200" algn="l">
              <a:spcBef>
                <a:spcPts val="0"/>
              </a:spcBef>
              <a:spcAft>
                <a:spcPts val="0"/>
              </a:spcAft>
              <a:buAutoNum type="arabicPeriod" startAt="3"/>
            </a:pPr>
            <a:r>
              <a:rPr lang="en-US" sz="2400">
                <a:solidFill>
                  <a:schemeClr val="tx1"/>
                </a:solidFill>
                <a:effectLst/>
                <a:ea typeface="Times New Roman" panose="02020603050405020304" pitchFamily="18" charset="0"/>
              </a:rPr>
              <a:t>Get a Unique Entity ID Only – </a:t>
            </a:r>
            <a:r>
              <a:rPr lang="en-US" sz="2400" i="1">
                <a:solidFill>
                  <a:srgbClr val="FF0000"/>
                </a:solidFill>
                <a:effectLst/>
                <a:ea typeface="Times New Roman" panose="02020603050405020304" pitchFamily="18" charset="0"/>
              </a:rPr>
              <a:t>this is NOT ACCEPTABLE – it is NOT A SAM REGISTRATION</a:t>
            </a:r>
            <a:endParaRPr lang="en-US" sz="2400" i="1">
              <a:solidFill>
                <a:prstClr val="black"/>
              </a:solidFill>
              <a:effectLst/>
              <a:latin typeface="Calibri" panose="020F0502020204030204"/>
              <a:ea typeface="Times New Roman" panose="02020603050405020304" pitchFamily="18" charset="0"/>
            </a:endParaRPr>
          </a:p>
          <a:p>
            <a:pPr lvl="2" indent="-457200" algn="l">
              <a:spcAft>
                <a:spcPts val="1200"/>
              </a:spcAft>
              <a:buFont typeface="Arial" panose="020B0604020202020204" pitchFamily="34" charset="0"/>
              <a:buChar char="•"/>
              <a:defRPr/>
            </a:pPr>
            <a:endParaRPr kumimoji="0" lang="en-US" b="1" i="0" u="none" strike="noStrike" kern="1200" cap="none" spc="0" normalizeH="0" baseline="0" noProof="0">
              <a:ln>
                <a:noFill/>
              </a:ln>
              <a:solidFill>
                <a:prstClr val="black"/>
              </a:solidFill>
              <a:effectLst/>
              <a:uLnTx/>
              <a:uFillTx/>
              <a:latin typeface="Calibri" panose="020F0502020204030204"/>
              <a:ea typeface="+mn-ea"/>
              <a:cs typeface="+mn-cs"/>
            </a:endParaRPr>
          </a:p>
          <a:p>
            <a:pPr marL="914400" lvl="1" indent="-457200" algn="l">
              <a:spcAft>
                <a:spcPts val="1200"/>
              </a:spcAft>
              <a:buFont typeface="Arial" panose="020B0604020202020204" pitchFamily="34" charset="0"/>
              <a:buChar char="•"/>
              <a:defRPr/>
            </a:pPr>
            <a:endParaRPr kumimoji="0" lang="en-US"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2">
            <a:extLst>
              <a:ext uri="{FF2B5EF4-FFF2-40B4-BE49-F238E27FC236}">
                <a16:creationId xmlns:a16="http://schemas.microsoft.com/office/drawing/2014/main" id="{9D283704-D4CA-4C13-8ED1-E80200F239E9}"/>
              </a:ext>
            </a:extLst>
          </p:cNvPr>
          <p:cNvSpPr txBox="1">
            <a:spLocks noChangeArrowheads="1"/>
          </p:cNvSpPr>
          <p:nvPr/>
        </p:nvSpPr>
        <p:spPr>
          <a:xfrm>
            <a:off x="1022684" y="649705"/>
            <a:ext cx="9765603" cy="61607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Franklin Gothic Demi" panose="020B0703020102020204" pitchFamily="34" charset="0"/>
              <a:ea typeface="+mj-ea"/>
              <a:cs typeface="+mj-cs"/>
            </a:endParaRPr>
          </a:p>
        </p:txBody>
      </p:sp>
    </p:spTree>
    <p:extLst>
      <p:ext uri="{BB962C8B-B14F-4D97-AF65-F5344CB8AC3E}">
        <p14:creationId xmlns:p14="http://schemas.microsoft.com/office/powerpoint/2010/main" val="30045784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d7d7f0f-f83e-4fdf-903d-c04b46b54130"/>
    <lcf76f155ced4ddcb4097134ff3c332f xmlns="e1552805-268e-4f12-b3a3-1286ec2fb24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BF9F26FB7AB434693C86B81B74374E9" ma:contentTypeVersion="14" ma:contentTypeDescription="Create a new document." ma:contentTypeScope="" ma:versionID="344422405e81237569b1cdab1cff9f13">
  <xsd:schema xmlns:xsd="http://www.w3.org/2001/XMLSchema" xmlns:xs="http://www.w3.org/2001/XMLSchema" xmlns:p="http://schemas.microsoft.com/office/2006/metadata/properties" xmlns:ns2="e1552805-268e-4f12-b3a3-1286ec2fb243" xmlns:ns3="3d7d7f0f-f83e-4fdf-903d-c04b46b54130" targetNamespace="http://schemas.microsoft.com/office/2006/metadata/properties" ma:root="true" ma:fieldsID="3b1c02849e89bf44408789d177660a4b" ns2:_="" ns3:_="">
    <xsd:import namespace="e1552805-268e-4f12-b3a3-1286ec2fb243"/>
    <xsd:import namespace="3d7d7f0f-f83e-4fdf-903d-c04b46b5413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552805-268e-4f12-b3a3-1286ec2fb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228b33d-3780-49f3-b344-3309e961b4ab"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d7d7f0f-f83e-4fdf-903d-c04b46b54130"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ec500973-48e2-4627-9e45-81a4d3e3b015}" ma:internalName="TaxCatchAll" ma:showField="CatchAllData" ma:web="3d7d7f0f-f83e-4fdf-903d-c04b46b5413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41DD51-49F1-4796-9AF9-B1068A5EE65F}">
  <ds:schemaRefs>
    <ds:schemaRef ds:uri="http://schemas.microsoft.com/sharepoint/v3/contenttype/forms"/>
  </ds:schemaRefs>
</ds:datastoreItem>
</file>

<file path=customXml/itemProps2.xml><?xml version="1.0" encoding="utf-8"?>
<ds:datastoreItem xmlns:ds="http://schemas.openxmlformats.org/officeDocument/2006/customXml" ds:itemID="{D495D221-4FB9-44F7-A4B9-3D72E6013ED9}">
  <ds:schemaRefs>
    <ds:schemaRef ds:uri="http://schemas.microsoft.com/office/infopath/2007/PartnerControls"/>
    <ds:schemaRef ds:uri="http://schemas.microsoft.com/office/2006/metadata/properties"/>
    <ds:schemaRef ds:uri="3d7d7f0f-f83e-4fdf-903d-c04b46b54130"/>
    <ds:schemaRef ds:uri="http://purl.org/dc/elements/1.1/"/>
    <ds:schemaRef ds:uri="http://schemas.openxmlformats.org/package/2006/metadata/core-properties"/>
    <ds:schemaRef ds:uri="http://schemas.microsoft.com/office/2006/documentManagement/types"/>
    <ds:schemaRef ds:uri="e1552805-268e-4f12-b3a3-1286ec2fb243"/>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D1B4E0B2-A52D-4D99-8514-2410D8F30E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552805-268e-4f12-b3a3-1286ec2fb243"/>
    <ds:schemaRef ds:uri="3d7d7f0f-f83e-4fdf-903d-c04b46b541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319</TotalTime>
  <Words>261</Words>
  <Application>Microsoft Office PowerPoint</Application>
  <PresentationFormat>Widescreen</PresentationFormat>
  <Paragraphs>24</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Franklin Gothic Demi</vt:lpstr>
      <vt:lpstr>Source Sans Pro Web</vt:lpstr>
      <vt:lpstr>Office Theme</vt:lpstr>
      <vt:lpstr>1_Office Theme</vt:lpstr>
      <vt:lpstr>How to Determine  Geographic Eligibility </vt:lpstr>
      <vt:lpstr>How to Apply SAM.gov Tips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Logo V9PP Template</dc:title>
  <dc:creator>United States Department of Argiculture</dc:creator>
  <cp:keywords>Digital, Logo, V9PP, Template</cp:keywords>
  <cp:lastModifiedBy>Joseph J. Cirrincione</cp:lastModifiedBy>
  <cp:revision>6</cp:revision>
  <cp:lastPrinted>2021-09-14T14:16:51Z</cp:lastPrinted>
  <dcterms:created xsi:type="dcterms:W3CDTF">2019-02-01T15:35:23Z</dcterms:created>
  <dcterms:modified xsi:type="dcterms:W3CDTF">2023-05-19T19:20:30Z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0x0101009BF9F26FB7AB434693C86B81B74374E9</vt:lpwstr>
  </property>
  <property fmtid="{D5CDD505-2E9C-101B-9397-08002B2CF9AE}" pid="3" name="MediaServiceImageTags">
    <vt:lpwstr/>
  </property>
</Properties>
</file>